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41D9-641C-471A-8C0A-33342DCD772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9FF0418-B210-47FB-8690-9975E540E47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41D9-641C-471A-8C0A-33342DCD772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0418-B210-47FB-8690-9975E540E4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41D9-641C-471A-8C0A-33342DCD772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0418-B210-47FB-8690-9975E540E4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41D9-641C-471A-8C0A-33342DCD772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0418-B210-47FB-8690-9975E540E47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41D9-641C-471A-8C0A-33342DCD772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FF0418-B210-47FB-8690-9975E540E47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41D9-641C-471A-8C0A-33342DCD772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0418-B210-47FB-8690-9975E540E47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41D9-641C-471A-8C0A-33342DCD772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0418-B210-47FB-8690-9975E540E47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41D9-641C-471A-8C0A-33342DCD772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0418-B210-47FB-8690-9975E540E4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41D9-641C-471A-8C0A-33342DCD772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0418-B210-47FB-8690-9975E540E4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41D9-641C-471A-8C0A-33342DCD772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0418-B210-47FB-8690-9975E540E47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41D9-641C-471A-8C0A-33342DCD772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FF0418-B210-47FB-8690-9975E540E47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4941D9-641C-471A-8C0A-33342DCD772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9FF0418-B210-47FB-8690-9975E540E47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hotos.google.com/u/1/photo/AF1QipNVIJlgpGMrjwz7FaiJx2d4AhKgHpAAkj9AGGT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200400"/>
            <a:ext cx="6796608" cy="3108920"/>
          </a:xfrm>
        </p:spPr>
        <p:txBody>
          <a:bodyPr/>
          <a:lstStyle/>
          <a:p>
            <a:endParaRPr lang="cs-CZ" dirty="0" smtClean="0">
              <a:hlinkClick r:id="rId2"/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DRAK</a:t>
            </a:r>
            <a:endParaRPr lang="cs-CZ" dirty="0"/>
          </a:p>
        </p:txBody>
      </p:sp>
      <p:pic>
        <p:nvPicPr>
          <p:cNvPr id="1027" name="Picture 3" descr="C:\Users\PC\Downloads\20201112_134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304321" cy="4221088"/>
          </a:xfrm>
          <a:prstGeom prst="rect">
            <a:avLst/>
          </a:prstGeom>
          <a:noFill/>
        </p:spPr>
      </p:pic>
      <p:pic>
        <p:nvPicPr>
          <p:cNvPr id="1030" name="Picture 6" descr="C:\Users\PC\Downloads\20201112_153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68960"/>
            <a:ext cx="3770276" cy="40770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pic>
        <p:nvPicPr>
          <p:cNvPr id="5" name="Picture 4" descr="C:\Users\PC\Downloads\20201112_1301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15716" y="2600908"/>
            <a:ext cx="5112568" cy="2736304"/>
          </a:xfrm>
          <a:prstGeom prst="rect">
            <a:avLst/>
          </a:prstGeom>
          <a:noFill/>
        </p:spPr>
      </p:pic>
      <p:pic>
        <p:nvPicPr>
          <p:cNvPr id="6" name="Picture 2" descr="C:\Users\PC\Downloads\20201112_153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2776"/>
            <a:ext cx="2915816" cy="5118584"/>
          </a:xfrm>
          <a:prstGeom prst="rect">
            <a:avLst/>
          </a:prstGeom>
          <a:noFill/>
        </p:spPr>
      </p:pic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1115616" y="1447800"/>
            <a:ext cx="7571183" cy="4572000"/>
          </a:xfrm>
        </p:spPr>
        <p:txBody>
          <a:bodyPr/>
          <a:lstStyle/>
          <a:p>
            <a:r>
              <a:rPr lang="cs-CZ" dirty="0" smtClean="0"/>
              <a:t>2</a:t>
            </a:r>
            <a:endParaRPr lang="cs-CZ" dirty="0"/>
          </a:p>
        </p:txBody>
      </p:sp>
      <p:pic>
        <p:nvPicPr>
          <p:cNvPr id="3074" name="Picture 2" descr="C:\Users\PC\Downloads\20201112_13170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558" y="1412776"/>
            <a:ext cx="2617389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3154362"/>
          </a:xfrm>
        </p:spPr>
        <p:txBody>
          <a:bodyPr>
            <a:normAutofit/>
          </a:bodyPr>
          <a:lstStyle/>
          <a:p>
            <a:r>
              <a:rPr lang="cs-CZ" dirty="0" smtClean="0"/>
              <a:t>Drakovi se nechtělo moc nahoru</a:t>
            </a:r>
            <a:endParaRPr lang="cs-CZ" dirty="0"/>
          </a:p>
        </p:txBody>
      </p:sp>
      <p:pic>
        <p:nvPicPr>
          <p:cNvPr id="2050" name="Picture 2" descr="C:\Users\PC\Downloads\20201112_1514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93" y="1176944"/>
            <a:ext cx="5952661" cy="446449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084168" y="5949280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dirty="0" smtClean="0"/>
              <a:t>J. Vévoda 7.A, 12.11.2020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AEF765C602624AAFA9B1808DF0C262" ma:contentTypeVersion="11" ma:contentTypeDescription="Vytvoří nový dokument" ma:contentTypeScope="" ma:versionID="c25caf6bfc28fefc11d3f2dc49d0399f">
  <xsd:schema xmlns:xsd="http://www.w3.org/2001/XMLSchema" xmlns:xs="http://www.w3.org/2001/XMLSchema" xmlns:p="http://schemas.microsoft.com/office/2006/metadata/properties" xmlns:ns2="e049c61a-aa52-44bd-927d-9ead65962a59" targetNamespace="http://schemas.microsoft.com/office/2006/metadata/properties" ma:root="true" ma:fieldsID="81ad49359e0c450e735678c96b14c99e" ns2:_="">
    <xsd:import namespace="e049c61a-aa52-44bd-927d-9ead65962a59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9c61a-aa52-44bd-927d-9ead65962a59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e049c61a-aa52-44bd-927d-9ead65962a5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592BCD-E6E5-428D-B6DC-BDCC19045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49c61a-aa52-44bd-927d-9ead65962a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55D184-8829-4D10-9429-CA3B8838E92C}">
  <ds:schemaRefs>
    <ds:schemaRef ds:uri="http://schemas.microsoft.com/office/2006/metadata/properties"/>
    <ds:schemaRef ds:uri="http://schemas.microsoft.com/office/infopath/2007/PartnerControls"/>
    <ds:schemaRef ds:uri="e049c61a-aa52-44bd-927d-9ead65962a59"/>
  </ds:schemaRefs>
</ds:datastoreItem>
</file>

<file path=customXml/itemProps3.xml><?xml version="1.0" encoding="utf-8"?>
<ds:datastoreItem xmlns:ds="http://schemas.openxmlformats.org/officeDocument/2006/customXml" ds:itemID="{B3FA45F9-0D59-4714-824F-59500A1311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</TotalTime>
  <Words>14</Words>
  <Application>Microsoft Office PowerPoint</Application>
  <PresentationFormat>Předvádění na obrazovce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Franklin Gothic Book</vt:lpstr>
      <vt:lpstr>Perpetua</vt:lpstr>
      <vt:lpstr>Wingdings 2</vt:lpstr>
      <vt:lpstr>Jmění</vt:lpstr>
      <vt:lpstr>DRAK</vt:lpstr>
      <vt:lpstr>Postup</vt:lpstr>
      <vt:lpstr>Drakovi se nechtělo moc nahoru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DRAK</dc:title>
  <dc:creator>PC</dc:creator>
  <cp:lastModifiedBy>Petra Miková</cp:lastModifiedBy>
  <cp:revision>6</cp:revision>
  <dcterms:created xsi:type="dcterms:W3CDTF">2020-11-12T14:26:47Z</dcterms:created>
  <dcterms:modified xsi:type="dcterms:W3CDTF">2021-04-07T20:26:19Z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0x01010042AEF765C602624AAFA9B1808DF0C262</vt:lpwstr>
  </property>
</Properties>
</file>