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2EBE91-A7AE-4244-970D-C857B1B2CDE5}" type="datetime1">
              <a:rPr lang="cs-CZ" smtClean="0"/>
              <a:t>27.02.2021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E9F8FA-07E3-4898-B3EB-B912B6AEC086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40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87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94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44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F48D98-FB7D-4E70-812D-CE9F8A8F291A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0D7044-7CC8-4E60-AEA2-F262D2F3EB29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D4875E-077B-4064-BC04-D13F7361BEC8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0F1FA4-C41F-44A8-8608-467F50CB43E7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3F9A-14DA-4733-A98F-31FDF9F424EF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B06E4-2783-4715-BC7D-31AE065C30C8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541E-30E3-44AE-BB87-CB3BC2CAE820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050FC-7156-43C5-926D-D6CEF0952F88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Obdélník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551A4D3-48A5-4AC9-AAD0-618D57FDDD2D}" type="datetime1">
              <a:rPr lang="cs-CZ" noProof="0" smtClean="0"/>
              <a:t>27.02.2021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6001816" cy="2514599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latin typeface="Bahnschrift SemiBold" panose="020B0502040204020203" pitchFamily="34" charset="0"/>
              </a:rPr>
              <a:t>Tomáš </a:t>
            </a:r>
            <a:r>
              <a:rPr lang="cs-CZ" dirty="0" err="1">
                <a:latin typeface="Bahnschrift SemiBold" panose="020B0502040204020203" pitchFamily="34" charset="0"/>
              </a:rPr>
              <a:t>Satoranský</a:t>
            </a:r>
            <a:endParaRPr lang="cs-CZ" dirty="0">
              <a:latin typeface="Bahnschrift SemiBold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16080" y="3140968"/>
            <a:ext cx="4309120" cy="669032"/>
          </a:xfrm>
        </p:spPr>
        <p:txBody>
          <a:bodyPr rtlCol="0"/>
          <a:lstStyle/>
          <a:p>
            <a:pPr rtl="0"/>
            <a:r>
              <a:rPr lang="cs-CZ" dirty="0">
                <a:latin typeface="Bahnschrift SemiBold" panose="020B0502040204020203" pitchFamily="34" charset="0"/>
              </a:rPr>
              <a:t>František Mika, VIII.A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72064" y="838200"/>
            <a:ext cx="4608511" cy="718592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latin typeface="Bahnschrift SemiBold" panose="020B0502040204020203" pitchFamily="34" charset="0"/>
              </a:rPr>
              <a:t>Tomáš </a:t>
            </a:r>
            <a:r>
              <a:rPr lang="cs-CZ" dirty="0" err="1">
                <a:latin typeface="Bahnschrift SemiBold" panose="020B0502040204020203" pitchFamily="34" charset="0"/>
              </a:rPr>
              <a:t>Satoranský</a:t>
            </a:r>
            <a:endParaRPr lang="cs-CZ" dirty="0">
              <a:latin typeface="Bahnschrift SemiBold" panose="020B0502040204020203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519936" y="1916832"/>
            <a:ext cx="6408712" cy="4536504"/>
          </a:xfrm>
        </p:spPr>
        <p:txBody>
          <a:bodyPr rtlCol="0">
            <a:normAutofit lnSpcReduction="10000"/>
          </a:bodyPr>
          <a:lstStyle/>
          <a:p>
            <a:pPr algn="l"/>
            <a:r>
              <a:rPr lang="cs-CZ" b="0" i="0" dirty="0">
                <a:effectLst/>
                <a:latin typeface="Bahnschrift SemiBold" panose="020B0502040204020203" pitchFamily="34" charset="0"/>
              </a:rPr>
              <a:t> *</a:t>
            </a:r>
            <a:r>
              <a:rPr lang="cs-CZ" dirty="0">
                <a:latin typeface="Bahnschrift SemiBold" panose="020B0502040204020203" pitchFamily="34" charset="0"/>
              </a:rPr>
              <a:t>30. října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 </a:t>
            </a:r>
            <a:r>
              <a:rPr lang="cs-CZ" dirty="0">
                <a:latin typeface="Bahnschrift SemiBold" panose="020B0502040204020203" pitchFamily="34" charset="0"/>
              </a:rPr>
              <a:t>1991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, </a:t>
            </a:r>
            <a:r>
              <a:rPr lang="cs-CZ" dirty="0">
                <a:latin typeface="Bahnschrift SemiBold" panose="020B0502040204020203" pitchFamily="34" charset="0"/>
              </a:rPr>
              <a:t>Praha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, </a:t>
            </a:r>
            <a:r>
              <a:rPr lang="cs-CZ" dirty="0">
                <a:latin typeface="Bahnschrift SemiBold" panose="020B0502040204020203" pitchFamily="34" charset="0"/>
              </a:rPr>
              <a:t>Československo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latin typeface="Bahnschrift SemiBold" panose="020B0502040204020203" pitchFamily="34" charset="0"/>
              </a:rPr>
              <a:t>český basketbalista hrající za tým </a:t>
            </a:r>
            <a:r>
              <a:rPr lang="cs-CZ" dirty="0">
                <a:latin typeface="Bahnschrift SemiBold" panose="020B0502040204020203" pitchFamily="34" charset="0"/>
              </a:rPr>
              <a:t>Chicago </a:t>
            </a:r>
            <a:r>
              <a:rPr lang="cs-CZ" dirty="0" err="1">
                <a:latin typeface="Bahnschrift SemiBold" panose="020B0502040204020203" pitchFamily="34" charset="0"/>
              </a:rPr>
              <a:t>Bulls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 v </a:t>
            </a:r>
            <a:r>
              <a:rPr lang="cs-CZ" dirty="0">
                <a:latin typeface="Bahnschrift SemiBold" panose="020B0502040204020203" pitchFamily="34" charset="0"/>
              </a:rPr>
              <a:t>americké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 </a:t>
            </a:r>
            <a:r>
              <a:rPr lang="cs-CZ" dirty="0">
                <a:latin typeface="Bahnschrift SemiBold" panose="020B0502040204020203" pitchFamily="34" charset="0"/>
              </a:rPr>
              <a:t>NBA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. Měří 201 cm, váží 95 kg. Hraje na postu rozehrávače, je dvojnásobným vítězem </a:t>
            </a:r>
            <a:r>
              <a:rPr lang="cs-CZ" dirty="0">
                <a:latin typeface="Bahnschrift SemiBold" panose="020B0502040204020203" pitchFamily="34" charset="0"/>
              </a:rPr>
              <a:t>Mattoni NBL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 All-Star Game ve smečování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latin typeface="Bahnschrift SemiBold" panose="020B0502040204020203" pitchFamily="34" charset="0"/>
              </a:rPr>
              <a:t>jeho silnými stránkami jsou přehled ve hře vyjádřený kvalitními přihrávkami, solidní střelba z různých pozic a schopnost získat míč. V prestižní severoamerické </a:t>
            </a:r>
            <a:r>
              <a:rPr lang="cs-CZ" dirty="0">
                <a:latin typeface="Bahnschrift SemiBold" panose="020B0502040204020203" pitchFamily="34" charset="0"/>
              </a:rPr>
              <a:t>NBA 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v současné době nasbíral 1612 bodů a jedná o zatím historicky nejúspěšnějšího českého hráče.</a:t>
            </a:r>
          </a:p>
          <a:p>
            <a:pPr rtl="0"/>
            <a:endParaRPr lang="cs-CZ" dirty="0"/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To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change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images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on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slide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picture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delete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it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Then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click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Insert Picture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icon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in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placeholder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to insert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own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image.</a:t>
            </a:r>
          </a:p>
        </p:txBody>
      </p:sp>
      <p:pic>
        <p:nvPicPr>
          <p:cNvPr id="1026" name="Picture 2" descr="Tomáš Satoranský v dresu Barcelony">
            <a:extLst>
              <a:ext uri="{FF2B5EF4-FFF2-40B4-BE49-F238E27FC236}">
                <a16:creationId xmlns:a16="http://schemas.microsoft.com/office/drawing/2014/main" id="{1F2A6179-C928-4444-B34C-431E85B7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271823"/>
            <a:ext cx="3888432" cy="58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879976" y="1052736"/>
            <a:ext cx="6048672" cy="5533440"/>
          </a:xfrm>
        </p:spPr>
        <p:txBody>
          <a:bodyPr rtlCol="0">
            <a:normAutofit/>
          </a:bodyPr>
          <a:lstStyle/>
          <a:p>
            <a:pPr algn="l"/>
            <a:r>
              <a:rPr lang="cs-CZ" b="0" i="0" dirty="0">
                <a:effectLst/>
                <a:latin typeface="Bahnschrift SemiBold" panose="020B0502040204020203" pitchFamily="34" charset="0"/>
              </a:rPr>
              <a:t> V roce 2012 byl jako celkově 32. draftován týmem </a:t>
            </a:r>
            <a:r>
              <a:rPr lang="cs-CZ" dirty="0">
                <a:latin typeface="Bahnschrift SemiBold" panose="020B0502040204020203" pitchFamily="34" charset="0"/>
              </a:rPr>
              <a:t>Washington </a:t>
            </a:r>
            <a:r>
              <a:rPr lang="cs-CZ" dirty="0" err="1">
                <a:latin typeface="Bahnschrift SemiBold" panose="020B0502040204020203" pitchFamily="34" charset="0"/>
              </a:rPr>
              <a:t>Wizards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 a stal se tak 4. Čechem v NBA v historii po </a:t>
            </a:r>
            <a:r>
              <a:rPr lang="cs-CZ" dirty="0">
                <a:latin typeface="Bahnschrift SemiBold" panose="020B0502040204020203" pitchFamily="34" charset="0"/>
              </a:rPr>
              <a:t>Jiřím Zídkovi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, </a:t>
            </a:r>
            <a:r>
              <a:rPr lang="cs-CZ" dirty="0">
                <a:latin typeface="Bahnschrift SemiBold" panose="020B0502040204020203" pitchFamily="34" charset="0"/>
              </a:rPr>
              <a:t>Jiřím </a:t>
            </a:r>
            <a:r>
              <a:rPr lang="cs-CZ" dirty="0" err="1">
                <a:latin typeface="Bahnschrift SemiBold" panose="020B0502040204020203" pitchFamily="34" charset="0"/>
              </a:rPr>
              <a:t>Welschovi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 a </a:t>
            </a:r>
            <a:r>
              <a:rPr lang="cs-CZ" dirty="0">
                <a:latin typeface="Bahnschrift SemiBold" panose="020B0502040204020203" pitchFamily="34" charset="0"/>
              </a:rPr>
              <a:t>Janu Veselém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.</a:t>
            </a:r>
          </a:p>
          <a:p>
            <a:pPr algn="l"/>
            <a:r>
              <a:rPr lang="cs-CZ" b="0" i="0" dirty="0">
                <a:effectLst/>
                <a:latin typeface="Bahnschrift SemiBold" panose="020B0502040204020203" pitchFamily="34" charset="0"/>
              </a:rPr>
              <a:t>V září roku 2019 dovedl český národní tým k historickému šestému místu na </a:t>
            </a:r>
            <a:r>
              <a:rPr lang="cs-CZ" dirty="0">
                <a:latin typeface="Bahnschrift SemiBold" panose="020B0502040204020203" pitchFamily="34" charset="0"/>
              </a:rPr>
              <a:t>FIBA </a:t>
            </a:r>
            <a:r>
              <a:rPr lang="cs-CZ" dirty="0" err="1">
                <a:latin typeface="Bahnschrift SemiBold" panose="020B0502040204020203" pitchFamily="34" charset="0"/>
              </a:rPr>
              <a:t>World</a:t>
            </a:r>
            <a:r>
              <a:rPr lang="cs-CZ" dirty="0">
                <a:latin typeface="Bahnschrift SemiBold" panose="020B0502040204020203" pitchFamily="34" charset="0"/>
              </a:rPr>
              <a:t> Cup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. Na tomto turnaji průměrné odehrál 33.2 minut a nasbíral v průměru 15.5 bodů, 5.6 doskoků a 8.5 asistencí. Fanoušky byl zvolen nejužitečnějším hráčem turnaje (MVP).</a:t>
            </a:r>
          </a:p>
          <a:p>
            <a:pPr algn="l"/>
            <a:endParaRPr lang="cs-CZ" dirty="0"/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To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change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images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on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slide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picture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delete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it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Then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click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Insert Picture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icon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in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placeholder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to insert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own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image.</a:t>
            </a:r>
          </a:p>
        </p:txBody>
      </p:sp>
      <p:pic>
        <p:nvPicPr>
          <p:cNvPr id="4" name="Picture 2" descr="Tomáš Satoranský, Washington Wizards - Aktuálně.cz">
            <a:extLst>
              <a:ext uri="{FF2B5EF4-FFF2-40B4-BE49-F238E27FC236}">
                <a16:creationId xmlns:a16="http://schemas.microsoft.com/office/drawing/2014/main" id="{76067672-3D43-45EE-B3CE-75A8D76D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32656"/>
            <a:ext cx="4032448" cy="59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544272" y="1916832"/>
            <a:ext cx="3384376" cy="4669344"/>
          </a:xfrm>
        </p:spPr>
        <p:txBody>
          <a:bodyPr rtlCol="0">
            <a:normAutofit/>
          </a:bodyPr>
          <a:lstStyle/>
          <a:p>
            <a:pPr algn="l"/>
            <a:r>
              <a:rPr lang="cs-CZ" b="0" i="0" dirty="0">
                <a:effectLst/>
                <a:latin typeface="Bahnschrift SemiBold" panose="020B0502040204020203" pitchFamily="34" charset="0"/>
              </a:rPr>
              <a:t>7. listopadu 2019 zaznamenal osobní rekord 27 bodů, kterými přispěl k vítězství 113–93 nad </a:t>
            </a:r>
            <a:r>
              <a:rPr lang="cs-CZ" dirty="0">
                <a:latin typeface="Bahnschrift SemiBold" panose="020B0502040204020203" pitchFamily="34" charset="0"/>
              </a:rPr>
              <a:t>Atlanta</a:t>
            </a:r>
            <a:r>
              <a:rPr lang="cs-CZ" dirty="0">
                <a:solidFill>
                  <a:srgbClr val="D05002"/>
                </a:solidFill>
                <a:latin typeface="Bahnschrift SemiBold" panose="020B0502040204020203" pitchFamily="34" charset="0"/>
              </a:rPr>
              <a:t> </a:t>
            </a:r>
            <a:r>
              <a:rPr lang="cs-CZ" dirty="0" err="1">
                <a:latin typeface="Bahnschrift SemiBold" panose="020B0502040204020203" pitchFamily="34" charset="0"/>
              </a:rPr>
              <a:t>Hawks</a:t>
            </a:r>
            <a:r>
              <a:rPr lang="cs-CZ" b="0" i="0" dirty="0">
                <a:effectLst/>
                <a:latin typeface="Bahnschrift SemiBold" panose="020B0502040204020203" pitchFamily="34" charset="0"/>
              </a:rPr>
              <a:t> a stal se nejlepším střelcem zápasu.</a:t>
            </a:r>
            <a:endParaRPr lang="cs-CZ" dirty="0">
              <a:latin typeface="Bahnschrift SemiBold" panose="020B0502040204020203" pitchFamily="34" charset="0"/>
            </a:endParaRPr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To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change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images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on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slide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select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picture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delete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it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Then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click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Insert Picture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icon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in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placeholder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to insert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own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image.</a:t>
            </a:r>
          </a:p>
        </p:txBody>
      </p:sp>
      <p:pic>
        <p:nvPicPr>
          <p:cNvPr id="2050" name="Picture 2" descr="Ani fotbal, ani hokej. Satoranský bude v Chicagu Bulls nejlépe placeným  českým sportovcem – Deník N">
            <a:extLst>
              <a:ext uri="{FF2B5EF4-FFF2-40B4-BE49-F238E27FC236}">
                <a16:creationId xmlns:a16="http://schemas.microsoft.com/office/drawing/2014/main" id="{E8186AA0-C088-4866-B186-02CC0623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4704"/>
            <a:ext cx="7591772" cy="50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7D38A-1C5C-4E04-9F52-D0852136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 textu a obrázků: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B0D6D1-D364-4E6E-AF97-42154D7A7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2079848"/>
          </a:xfrm>
        </p:spPr>
        <p:txBody>
          <a:bodyPr>
            <a:normAutofit/>
          </a:bodyPr>
          <a:lstStyle/>
          <a:p>
            <a:r>
              <a:rPr lang="cs-CZ" dirty="0"/>
              <a:t>https://cs.wikipedia.org/wiki/Tom%C3%A1%C5%A1_Satoransk%C3%BD</a:t>
            </a:r>
          </a:p>
          <a:p>
            <a:r>
              <a:rPr lang="cs-CZ" dirty="0"/>
              <a:t>https://www.google.com/search?q=tom%C3%A1%C5%A1+satoransk%C3%BD&amp;source=lnms&amp;tbm=isch&amp;sa=X&amp;ved=2ahUKEwieufXpuIrvAhUlposKHdJOCzoQ_AUoAXoECAYQAw&amp;biw=1280&amp;bih=610&amp;dpr=1.5#imgrc=lJtrKzc7bV-k1M&amp;imgdii=UbfHsomzslys6M</a:t>
            </a:r>
          </a:p>
        </p:txBody>
      </p:sp>
    </p:spTree>
    <p:extLst>
      <p:ext uri="{BB962C8B-B14F-4D97-AF65-F5344CB8AC3E}">
        <p14:creationId xmlns:p14="http://schemas.microsoft.com/office/powerpoint/2010/main" val="15074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 16 × 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227_TF04001173.potx" id="{86630A05-FDB8-42EE-BFCB-91B66BA55191}" vid="{9D0722FA-04E3-4BFB-A7BC-E3081F87F817}"/>
    </a:ext>
  </a:extLst>
</a:theme>
</file>

<file path=ppt/theme/theme2.xml><?xml version="1.0" encoding="utf-8"?>
<a:theme xmlns:a="http://schemas.openxmlformats.org/drawingml/2006/main" name="Motiv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Basketbalová prezentace (širokoúhlý formát)</Template>
  <TotalTime>24</TotalTime>
  <Words>390</Words>
  <Application>Microsoft Office PowerPoint</Application>
  <PresentationFormat>Širokoúhlá obrazovka</PresentationFormat>
  <Paragraphs>25</Paragraphs>
  <Slides>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Bahnschrift SemiBold</vt:lpstr>
      <vt:lpstr>Franklin Gothic Medium</vt:lpstr>
      <vt:lpstr>Impact</vt:lpstr>
      <vt:lpstr>Wingdings</vt:lpstr>
      <vt:lpstr>Basketbal 16 × 9</vt:lpstr>
      <vt:lpstr>Tomáš Satoranský</vt:lpstr>
      <vt:lpstr>Tomáš Satoranský</vt:lpstr>
      <vt:lpstr>Prezentace aplikace PowerPoint</vt:lpstr>
      <vt:lpstr>Prezentace aplikace PowerPoint</vt:lpstr>
      <vt:lpstr>Zdroj textu a obrázků: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Tomáš Satoranský</dc:title>
  <dc:creator>Administrator</dc:creator>
  <cp:lastModifiedBy>Administrator</cp:lastModifiedBy>
  <cp:revision>9</cp:revision>
  <dcterms:created xsi:type="dcterms:W3CDTF">2021-02-27T15:51:00Z</dcterms:created>
  <dcterms:modified xsi:type="dcterms:W3CDTF">2021-02-27T16:16:33Z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