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302" r:id="rId45"/>
    <p:sldId id="301" r:id="rId46"/>
    <p:sldId id="303" r:id="rId47"/>
    <p:sldId id="304" r:id="rId48"/>
    <p:sldId id="305" r:id="rId49"/>
    <p:sldId id="307" r:id="rId50"/>
    <p:sldId id="308" r:id="rId51"/>
    <p:sldId id="309" r:id="rId52"/>
    <p:sldId id="310" r:id="rId53"/>
    <p:sldId id="311" r:id="rId54"/>
    <p:sldId id="312" r:id="rId55"/>
    <p:sldId id="313" r:id="rId5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FE7B7-5C3A-BE07-ABE6-EB207C63C67B}" v="2" dt="2026-06-22T11:08:30.007"/>
    <p1510:client id="{AF9522F6-1EF2-108C-D718-8F831F714B1E}" v="300" dt="2026-06-22T10:31:15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25.06.2026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cs-CZ" sz="5400"/>
              <a:t>Berlín - Drážďany</a:t>
            </a:r>
            <a:br>
              <a:rPr lang="cs-CZ" sz="5400"/>
            </a:br>
            <a:r>
              <a:rPr lang="cs-CZ" sz="5400"/>
              <a:t>červen 2026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endParaRPr lang="cs-CZ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obloha, venku, obraz, text&#10;&#10;Obsah generovaný pomocí AI může být nesprávný.">
            <a:extLst>
              <a:ext uri="{FF2B5EF4-FFF2-40B4-BE49-F238E27FC236}">
                <a16:creationId xmlns:a16="http://schemas.microsoft.com/office/drawing/2014/main" id="{B54D1281-6F1E-D0A1-6259-3B7F01EA8B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954" r="-1" b="927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 descr="Obsah obrázku venku, obloha, silnice, Pozemní vozidlo&#10;&#10;Obsah generovaný pomocí AI může být nesprávný.">
            <a:extLst>
              <a:ext uri="{FF2B5EF4-FFF2-40B4-BE49-F238E27FC236}">
                <a16:creationId xmlns:a16="http://schemas.microsoft.com/office/drawing/2014/main" id="{E1CE14F1-4504-0C19-CF44-BE0600A45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942" b="2005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AE488E2-2EFD-8C43-9774-93F9518B7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Berlínská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zeď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218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text, Lidská tvář, muž, plakát&#10;&#10;Obsah generovaný pomocí AI může být nesprávný.">
            <a:extLst>
              <a:ext uri="{FF2B5EF4-FFF2-40B4-BE49-F238E27FC236}">
                <a16:creationId xmlns:a16="http://schemas.microsoft.com/office/drawing/2014/main" id="{F94E7C96-5C06-4C70-11F7-FD84192A6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93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venku, obloha, budova, mrak&#10;&#10;Obsah generovaný pomocí AI může být nesprávný.">
            <a:extLst>
              <a:ext uri="{FF2B5EF4-FFF2-40B4-BE49-F238E27FC236}">
                <a16:creationId xmlns:a16="http://schemas.microsoft.com/office/drawing/2014/main" id="{D1D031F3-8C44-126E-1767-E630E7A10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13" r="34694"/>
          <a:stretch>
            <a:fillRect/>
          </a:stretch>
        </p:blipFill>
        <p:spPr>
          <a:xfrm rot="5400000">
            <a:off x="3928179" y="-1405821"/>
            <a:ext cx="6858000" cy="9669642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B248F22-348D-1010-98E0-670D440D8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28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/>
              <a:t>Televizní věž</a:t>
            </a:r>
          </a:p>
        </p:txBody>
      </p:sp>
    </p:spTree>
    <p:extLst>
      <p:ext uri="{BB962C8B-B14F-4D97-AF65-F5344CB8AC3E}">
        <p14:creationId xmlns:p14="http://schemas.microsoft.com/office/powerpoint/2010/main" val="672769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A9CA4EB-5B33-4057-3F46-3F1D72D6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0407" y="743447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 err="1"/>
              <a:t>Televizní</a:t>
            </a:r>
            <a:r>
              <a:rPr lang="en-US" sz="5200" b="1" dirty="0"/>
              <a:t> </a:t>
            </a:r>
            <a:r>
              <a:rPr lang="en-US" sz="5200" b="1" dirty="0" err="1"/>
              <a:t>věž</a:t>
            </a:r>
            <a:endParaRPr lang="en-US" sz="5200" b="1"/>
          </a:p>
        </p:txBody>
      </p:sp>
      <p:pic>
        <p:nvPicPr>
          <p:cNvPr id="6" name="Zástupný obsah 5" descr="Obsah obrázku obloha, venku, budova, strom&#10;&#10;Obsah generovaný pomocí AI může být nesprávný.">
            <a:extLst>
              <a:ext uri="{FF2B5EF4-FFF2-40B4-BE49-F238E27FC236}">
                <a16:creationId xmlns:a16="http://schemas.microsoft.com/office/drawing/2014/main" id="{B0D5A1F9-034B-E152-7625-A10F526994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7509" y="744865"/>
            <a:ext cx="4385982" cy="585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94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 descr="Obsah obrázku mrak, obloha, venku, budova&#10;&#10;Obsah generovaný pomocí AI může být nesprávný.">
            <a:extLst>
              <a:ext uri="{FF2B5EF4-FFF2-40B4-BE49-F238E27FC236}">
                <a16:creationId xmlns:a16="http://schemas.microsoft.com/office/drawing/2014/main" id="{24FE6C7D-C3FF-DFD3-D9F4-02D936D7BD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04" b="2032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0A53F6F-3568-2063-A8D1-C0C181822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314" y="8450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cs-CZ" sz="5200" b="1"/>
              <a:t>Říšský sněm</a:t>
            </a:r>
          </a:p>
        </p:txBody>
      </p:sp>
    </p:spTree>
    <p:extLst>
      <p:ext uri="{BB962C8B-B14F-4D97-AF65-F5344CB8AC3E}">
        <p14:creationId xmlns:p14="http://schemas.microsoft.com/office/powerpoint/2010/main" val="588486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Zástupný obsah 3" descr="Obsah obrázku venku, mrak, obloha, město&#10;&#10;Obsah generovaný pomocí AI může být nesprávný.">
            <a:extLst>
              <a:ext uri="{FF2B5EF4-FFF2-40B4-BE49-F238E27FC236}">
                <a16:creationId xmlns:a16="http://schemas.microsoft.com/office/drawing/2014/main" id="{A3E2C91C-6D03-A7B2-CB76-8585ED397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869" b="914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1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5654EE-8E18-5D84-6BF2-6E8578289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957" y="2916036"/>
            <a:ext cx="5444382" cy="1402470"/>
          </a:xfrm>
        </p:spPr>
        <p:txBody>
          <a:bodyPr anchor="t">
            <a:normAutofit/>
          </a:bodyPr>
          <a:lstStyle/>
          <a:p>
            <a:r>
              <a:rPr lang="cs-CZ" sz="3200"/>
              <a:t>Vstup do Říšského sněmu</a:t>
            </a:r>
          </a:p>
        </p:txBody>
      </p:sp>
      <p:pic>
        <p:nvPicPr>
          <p:cNvPr id="4" name="Zástupný obsah 3" descr="Obsah obrázku venku, mrak, obloha, budova&#10;&#10;Obsah generovaný pomocí AI může být nesprávný.">
            <a:extLst>
              <a:ext uri="{FF2B5EF4-FFF2-40B4-BE49-F238E27FC236}">
                <a16:creationId xmlns:a16="http://schemas.microsoft.com/office/drawing/2014/main" id="{4241A127-1893-5233-FA12-39190F0A9A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1" b="2"/>
          <a:stretch>
            <a:fillRect/>
          </a:stretch>
        </p:blipFill>
        <p:spPr>
          <a:xfrm rot="5400000">
            <a:off x="-853411" y="853410"/>
            <a:ext cx="6858000" cy="5151179"/>
          </a:xfrm>
          <a:prstGeom prst="rect">
            <a:avLst/>
          </a:prstGeom>
        </p:spPr>
      </p:pic>
      <p:cxnSp>
        <p:nvCxnSpPr>
          <p:cNvPr id="18" name="Straight Connector 10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182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 descr="Obsah obrázku mrak, venku, obloha, město&#10;&#10;Obsah generovaný pomocí AI může být nesprávný.">
            <a:extLst>
              <a:ext uri="{FF2B5EF4-FFF2-40B4-BE49-F238E27FC236}">
                <a16:creationId xmlns:a16="http://schemas.microsoft.com/office/drawing/2014/main" id="{D7450732-7842-D669-27F6-8602B0C805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6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7E4462A-C91F-2FF3-6EDE-EFF85343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829" y="1192439"/>
            <a:ext cx="3822189" cy="1899912"/>
          </a:xfrm>
        </p:spPr>
        <p:txBody>
          <a:bodyPr>
            <a:normAutofit/>
          </a:bodyPr>
          <a:lstStyle/>
          <a:p>
            <a:r>
              <a:rPr lang="cs-CZ" sz="4000"/>
              <a:t>Terasa Říšského sněmu</a:t>
            </a:r>
          </a:p>
        </p:txBody>
      </p:sp>
    </p:spTree>
    <p:extLst>
      <p:ext uri="{BB962C8B-B14F-4D97-AF65-F5344CB8AC3E}">
        <p14:creationId xmlns:p14="http://schemas.microsoft.com/office/powerpoint/2010/main" val="32855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3" descr="Obsah obrázku mrak, oblečení, obloha, osoba&#10;&#10;Obsah generovaný pomocí AI může být nesprávný.">
            <a:extLst>
              <a:ext uri="{FF2B5EF4-FFF2-40B4-BE49-F238E27FC236}">
                <a16:creationId xmlns:a16="http://schemas.microsoft.com/office/drawing/2014/main" id="{E8707B74-3E87-3DAE-2DF6-D28C0B3BB0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3833" b="111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11A7CBF-F203-7913-C9E6-8C53450FC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Skleněná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kopule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Říšského</a:t>
            </a: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err="1">
                <a:solidFill>
                  <a:schemeClr val="tx1">
                    <a:lumMod val="85000"/>
                    <a:lumOff val="15000"/>
                  </a:schemeClr>
                </a:solidFill>
              </a:rPr>
              <a:t>sněmu</a:t>
            </a:r>
            <a:endParaRPr lang="en-US" sz="3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63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Zástupný obsah 3" descr="Obsah obrázku oblečení, osoba, obloha, žena&#10;&#10;Obsah generovaný pomocí AI může být nesprávný.">
            <a:extLst>
              <a:ext uri="{FF2B5EF4-FFF2-40B4-BE49-F238E27FC236}">
                <a16:creationId xmlns:a16="http://schemas.microsoft.com/office/drawing/2014/main" id="{7141E59B-777F-A9C5-37CD-A5E238D680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73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obloha, mrak, venku, budova&#10;&#10;Obsah generovaný pomocí AI může být nesprávný.">
            <a:extLst>
              <a:ext uri="{FF2B5EF4-FFF2-40B4-BE49-F238E27FC236}">
                <a16:creationId xmlns:a16="http://schemas.microsoft.com/office/drawing/2014/main" id="{E35E9059-6764-1EDA-6656-E7A55D11DD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6307" y="325949"/>
            <a:ext cx="8283879" cy="62129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366A062E-1D7D-4C49-1240-0709B60447BB}"/>
              </a:ext>
            </a:extLst>
          </p:cNvPr>
          <p:cNvSpPr txBox="1"/>
          <p:nvPr/>
        </p:nvSpPr>
        <p:spPr>
          <a:xfrm>
            <a:off x="474505" y="3658042"/>
            <a:ext cx="2476500" cy="954107"/>
          </a:xfrm>
          <a:prstGeom prst="rect">
            <a:avLst/>
          </a:prstGeom>
          <a:solidFill>
            <a:schemeClr val="bg2"/>
          </a:solidFill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cs-CZ" sz="2800"/>
              <a:t>Braniborská brána</a:t>
            </a:r>
          </a:p>
        </p:txBody>
      </p:sp>
    </p:spTree>
    <p:extLst>
      <p:ext uri="{BB962C8B-B14F-4D97-AF65-F5344CB8AC3E}">
        <p14:creationId xmlns:p14="http://schemas.microsoft.com/office/powerpoint/2010/main" val="3142195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44B3C08-3252-157F-7A66-68FBECE77E32}"/>
              </a:ext>
            </a:extLst>
          </p:cNvPr>
          <p:cNvSpPr txBox="1"/>
          <p:nvPr/>
        </p:nvSpPr>
        <p:spPr>
          <a:xfrm>
            <a:off x="1001684" y="170412"/>
            <a:ext cx="10178934" cy="132873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Židovský</a:t>
            </a: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památník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CAD2A2F-3E36-3D8E-E3D3-FEF61C9357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51" r="39470" b="-2"/>
          <a:stretch>
            <a:fillRect/>
          </a:stretch>
        </p:blipFill>
        <p:spPr>
          <a:xfrm rot="5400000">
            <a:off x="1155224" y="1453965"/>
            <a:ext cx="3890357" cy="5803323"/>
          </a:xfrm>
          <a:prstGeom prst="rect">
            <a:avLst/>
          </a:prstGeom>
        </p:spPr>
      </p:pic>
      <p:pic>
        <p:nvPicPr>
          <p:cNvPr id="8" name="Obrázek 7" descr="Obsah obrázku černobílá, černobílý, památník&#10;&#10;Obsah generovaný pomocí AI může být nesprávný.">
            <a:extLst>
              <a:ext uri="{FF2B5EF4-FFF2-40B4-BE49-F238E27FC236}">
                <a16:creationId xmlns:a16="http://schemas.microsoft.com/office/drawing/2014/main" id="{611B76FC-1DC6-8CE9-0641-26AA41FB3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088" b="-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850EBA99-D5EB-F9EC-2731-D8724F30FC25}"/>
              </a:ext>
            </a:extLst>
          </p:cNvPr>
          <p:cNvSpPr txBox="1"/>
          <p:nvPr/>
        </p:nvSpPr>
        <p:spPr>
          <a:xfrm>
            <a:off x="6387353" y="6297706"/>
            <a:ext cx="6096000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00" dirty="0"/>
              <a:t>https://pixabay.com/cs/photos/%C5%BEidovsk%C3%A9-pam%C3%A1tn%C3%ADk-berl%C3%ADn-4441089/</a:t>
            </a:r>
          </a:p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4376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FB653C8-04FA-81A5-0221-4C3DCA16CDC7}"/>
              </a:ext>
            </a:extLst>
          </p:cNvPr>
          <p:cNvSpPr txBox="1"/>
          <p:nvPr/>
        </p:nvSpPr>
        <p:spPr>
          <a:xfrm>
            <a:off x="7474323" y="3148853"/>
            <a:ext cx="425823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200" b="1"/>
              <a:t>Check point Charlie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C6374CA-DE52-A10F-F968-01C3EEFA9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5118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37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426A0E96-0902-6F07-3320-FEBA099CB6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34"/>
          <a:stretch>
            <a:fillRect/>
          </a:stretch>
        </p:blipFill>
        <p:spPr>
          <a:xfrm>
            <a:off x="1248228" y="43543"/>
            <a:ext cx="10189028" cy="6763663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981FF86-8F45-8DCC-A448-186930445407}"/>
              </a:ext>
            </a:extLst>
          </p:cNvPr>
          <p:cNvSpPr txBox="1"/>
          <p:nvPr/>
        </p:nvSpPr>
        <p:spPr>
          <a:xfrm>
            <a:off x="1990002" y="6107222"/>
            <a:ext cx="8707161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b="1"/>
              <a:t>Neue Wache</a:t>
            </a:r>
            <a:r>
              <a:rPr lang="cs-CZ"/>
              <a:t> - Ústřední památník Spolkové republiky Německo obětem války a tyranie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6492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ázek 2" descr="Obsah obrázku text, plaketa, Pamětní deska&#10;&#10;Obsah generovaný pomocí AI může být nesprávný.">
            <a:extLst>
              <a:ext uri="{FF2B5EF4-FFF2-40B4-BE49-F238E27FC236}">
                <a16:creationId xmlns:a16="http://schemas.microsoft.com/office/drawing/2014/main" id="{64E545AA-9A17-C911-7B83-8EA5245C25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010" b="2"/>
          <a:stretch>
            <a:fillRect/>
          </a:stretch>
        </p:blipFill>
        <p:spPr>
          <a:xfrm rot="5400000">
            <a:off x="269750" y="594657"/>
            <a:ext cx="5743618" cy="5668684"/>
          </a:xfrm>
          <a:prstGeom prst="rect">
            <a:avLst/>
          </a:prstGeom>
        </p:spPr>
      </p:pic>
      <p:pic>
        <p:nvPicPr>
          <p:cNvPr id="2" name="Obrázek 1" descr="Obsah obrázku text, plaketa, Pamětní deska, památník&#10;&#10;Obsah generovaný pomocí AI může být nesprávný.">
            <a:extLst>
              <a:ext uri="{FF2B5EF4-FFF2-40B4-BE49-F238E27FC236}">
                <a16:creationId xmlns:a16="http://schemas.microsoft.com/office/drawing/2014/main" id="{62B7E540-8F6C-B224-86EA-2B7403C04D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090" b="-2"/>
          <a:stretch>
            <a:fillRect/>
          </a:stretch>
        </p:blipFill>
        <p:spPr>
          <a:xfrm rot="5400000">
            <a:off x="6197298" y="591552"/>
            <a:ext cx="5743618" cy="56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77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2A8B8B72-729B-5BD7-AFF1-F3CD3778A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695" b="33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2D0177F-105F-7FBB-7E24-5F9795B76778}"/>
              </a:ext>
            </a:extLst>
          </p:cNvPr>
          <p:cNvSpPr txBox="1"/>
          <p:nvPr/>
        </p:nvSpPr>
        <p:spPr>
          <a:xfrm>
            <a:off x="10302052" y="6327893"/>
            <a:ext cx="1709796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dirty="0"/>
              <a:t>Berlínský </a:t>
            </a:r>
            <a:r>
              <a:rPr lang="cs-CZ"/>
              <a:t>dóm</a:t>
            </a:r>
          </a:p>
        </p:txBody>
      </p:sp>
    </p:spTree>
    <p:extLst>
      <p:ext uri="{BB962C8B-B14F-4D97-AF65-F5344CB8AC3E}">
        <p14:creationId xmlns:p14="http://schemas.microsoft.com/office/powerpoint/2010/main" val="4184932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7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 descr="Obsah obrázku obloha, venku, tráva, strom&#10;&#10;Obsah generovaný pomocí AI může být nesprávný.">
            <a:extLst>
              <a:ext uri="{FF2B5EF4-FFF2-40B4-BE49-F238E27FC236}">
                <a16:creationId xmlns:a16="http://schemas.microsoft.com/office/drawing/2014/main" id="{728938C6-575F-B0C8-C2BF-C2AFA5ED5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720" b="1"/>
          <a:stretch>
            <a:fillRect/>
          </a:stretch>
        </p:blipFill>
        <p:spPr>
          <a:xfrm rot="5400000">
            <a:off x="2706698" y="377588"/>
            <a:ext cx="6858000" cy="610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308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venku, oblečení, mrak, obloha&#10;&#10;Obsah generovaný pomocí AI může být nesprávný.">
            <a:extLst>
              <a:ext uri="{FF2B5EF4-FFF2-40B4-BE49-F238E27FC236}">
                <a16:creationId xmlns:a16="http://schemas.microsoft.com/office/drawing/2014/main" id="{36D7D3B1-EAF9-5546-CA4C-6B22658EC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68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oblečení, mrak, obloha&#10;&#10;Obsah generovaný pomocí AI může být nesprávný.">
            <a:extLst>
              <a:ext uri="{FF2B5EF4-FFF2-40B4-BE49-F238E27FC236}">
                <a16:creationId xmlns:a16="http://schemas.microsoft.com/office/drawing/2014/main" id="{7E3FE137-5202-3BF6-EA84-65E19D0C0B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64" r="35057"/>
          <a:stretch>
            <a:fillRect/>
          </a:stretch>
        </p:blipFill>
        <p:spPr>
          <a:xfrm rot="5400000">
            <a:off x="2667641" y="-2666359"/>
            <a:ext cx="6856718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61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ečení, venku, osoba, boty&#10;&#10;Obsah generovaný pomocí AI může být nesprávný.">
            <a:extLst>
              <a:ext uri="{FF2B5EF4-FFF2-40B4-BE49-F238E27FC236}">
                <a16:creationId xmlns:a16="http://schemas.microsoft.com/office/drawing/2014/main" id="{B6A2F31A-D796-A8BC-08DE-A267D39380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27" b="618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50CB79A6-3E38-3ECD-750C-001077A105DF}"/>
              </a:ext>
            </a:extLst>
          </p:cNvPr>
          <p:cNvSpPr txBox="1"/>
          <p:nvPr/>
        </p:nvSpPr>
        <p:spPr>
          <a:xfrm>
            <a:off x="8874952" y="6008168"/>
            <a:ext cx="2850350" cy="58477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200" b="1"/>
              <a:t>muzeum DDR</a:t>
            </a:r>
          </a:p>
        </p:txBody>
      </p:sp>
    </p:spTree>
    <p:extLst>
      <p:ext uri="{BB962C8B-B14F-4D97-AF65-F5344CB8AC3E}">
        <p14:creationId xmlns:p14="http://schemas.microsoft.com/office/powerpoint/2010/main" val="3754012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CCAACE-815D-4A79-875A-B7EFC28F7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plynová maska, interiér&#10;&#10;Obsah generovaný pomocí AI může být nesprávný.">
            <a:extLst>
              <a:ext uri="{FF2B5EF4-FFF2-40B4-BE49-F238E27FC236}">
                <a16:creationId xmlns:a16="http://schemas.microsoft.com/office/drawing/2014/main" id="{CA1B9D88-782C-5AA7-EC42-5FF9C1FAD6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625"/>
          <a:stretch>
            <a:fillRect/>
          </a:stretch>
        </p:blipFill>
        <p:spPr>
          <a:xfrm rot="5400000">
            <a:off x="-381000" y="381000"/>
            <a:ext cx="6858000" cy="6096000"/>
          </a:xfrm>
          <a:prstGeom prst="rect">
            <a:avLst/>
          </a:prstGeom>
        </p:spPr>
      </p:pic>
      <p:pic>
        <p:nvPicPr>
          <p:cNvPr id="3" name="Obrázek 2" descr="Obsah obrázku interiér, Domácí spotřebič, Televizor, Zobrazovací zařízení&#10;&#10;Obsah generovaný pomocí AI může být nesprávný.">
            <a:extLst>
              <a:ext uri="{FF2B5EF4-FFF2-40B4-BE49-F238E27FC236}">
                <a16:creationId xmlns:a16="http://schemas.microsoft.com/office/drawing/2014/main" id="{6267E200-7C70-93BE-9029-5BEEBA3774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625"/>
          <a:stretch>
            <a:fillRect/>
          </a:stretch>
        </p:blipFill>
        <p:spPr>
          <a:xfrm rot="5400000">
            <a:off x="5715000" y="381000"/>
            <a:ext cx="685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0009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ozidlo, Pozemní vozidlo, přeprava, text&#10;&#10;Obsah generovaný pomocí AI může být nesprávný.">
            <a:extLst>
              <a:ext uri="{FF2B5EF4-FFF2-40B4-BE49-F238E27FC236}">
                <a16:creationId xmlns:a16="http://schemas.microsoft.com/office/drawing/2014/main" id="{DF1F3A86-2DC7-6A85-62AA-CBFE58304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7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zeď, interiér, koupelna, Vodovodní instalace&#10;&#10;Obsah generovaný pomocí AI může být nesprávný.">
            <a:extLst>
              <a:ext uri="{FF2B5EF4-FFF2-40B4-BE49-F238E27FC236}">
                <a16:creationId xmlns:a16="http://schemas.microsoft.com/office/drawing/2014/main" id="{8CC75109-0A58-75CA-6D65-E0E5E9FDF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4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interiér, zeď, Domácí spotřebič, Skříňky&#10;&#10;Obsah generovaný pomocí AI může být nesprávný.">
            <a:extLst>
              <a:ext uri="{FF2B5EF4-FFF2-40B4-BE49-F238E27FC236}">
                <a16:creationId xmlns:a16="http://schemas.microsoft.com/office/drawing/2014/main" id="{94282EA1-C960-9C7F-323A-9288BBF1F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86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8CB19FB-7C96-4FEC-9331-E826E4E36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ek 1" descr="Obsah obrázku obloha, venku, mrak, věž&#10;&#10;Obsah generovaný pomocí AI může být nesprávný.">
            <a:extLst>
              <a:ext uri="{FF2B5EF4-FFF2-40B4-BE49-F238E27FC236}">
                <a16:creationId xmlns:a16="http://schemas.microsoft.com/office/drawing/2014/main" id="{397013DE-918A-1A6D-84DD-F5AE0D7F99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05" r="-1" b="-1"/>
          <a:stretch>
            <a:fillRect/>
          </a:stretch>
        </p:blipFill>
        <p:spPr>
          <a:xfrm>
            <a:off x="838200" y="-3810"/>
            <a:ext cx="9928860" cy="685800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F071BB7-867E-46A9-A7C2-3FCB28CB8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810"/>
            <a:ext cx="12192000" cy="6858000"/>
            <a:chOff x="0" y="-3810"/>
            <a:chExt cx="12192000" cy="68580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FF0FCAE-6984-42EA-83CB-9F69F24A3E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4102025 w 8273365"/>
                <a:gd name="connsiteY0" fmla="*/ 169161 h 6858000"/>
                <a:gd name="connsiteX1" fmla="*/ 1827641 w 8273365"/>
                <a:gd name="connsiteY1" fmla="*/ 1129498 h 6858000"/>
                <a:gd name="connsiteX2" fmla="*/ 1132950 w 8273365"/>
                <a:gd name="connsiteY2" fmla="*/ 2178191 h 6858000"/>
                <a:gd name="connsiteX3" fmla="*/ 877835 w 8273365"/>
                <a:gd name="connsiteY3" fmla="*/ 3466345 h 6858000"/>
                <a:gd name="connsiteX4" fmla="*/ 1089650 w 8273365"/>
                <a:gd name="connsiteY4" fmla="*/ 4644934 h 6858000"/>
                <a:gd name="connsiteX5" fmla="*/ 1672144 w 8273365"/>
                <a:gd name="connsiteY5" fmla="*/ 5633505 h 6858000"/>
                <a:gd name="connsiteX6" fmla="*/ 2747751 w 8273365"/>
                <a:gd name="connsiteY6" fmla="*/ 6459556 h 6858000"/>
                <a:gd name="connsiteX7" fmla="*/ 4102171 w 8273365"/>
                <a:gd name="connsiteY7" fmla="*/ 6763529 h 6858000"/>
                <a:gd name="connsiteX8" fmla="*/ 5506765 w 8273365"/>
                <a:gd name="connsiteY8" fmla="*/ 5818405 h 6858000"/>
                <a:gd name="connsiteX9" fmla="*/ 5914160 w 8273365"/>
                <a:gd name="connsiteY9" fmla="*/ 5382925 h 6858000"/>
                <a:gd name="connsiteX10" fmla="*/ 6891758 w 8273365"/>
                <a:gd name="connsiteY10" fmla="*/ 4677848 h 6858000"/>
                <a:gd name="connsiteX11" fmla="*/ 7158868 w 8273365"/>
                <a:gd name="connsiteY11" fmla="*/ 4511965 h 6858000"/>
                <a:gd name="connsiteX12" fmla="*/ 7306320 w 8273365"/>
                <a:gd name="connsiteY12" fmla="*/ 4179467 h 6858000"/>
                <a:gd name="connsiteX13" fmla="*/ 7315828 w 8273365"/>
                <a:gd name="connsiteY13" fmla="*/ 2884730 h 6858000"/>
                <a:gd name="connsiteX14" fmla="*/ 6704519 w 8273365"/>
                <a:gd name="connsiteY14" fmla="*/ 1640752 h 6858000"/>
                <a:gd name="connsiteX15" fmla="*/ 5471805 w 8273365"/>
                <a:gd name="connsiteY15" fmla="*/ 563096 h 6858000"/>
                <a:gd name="connsiteX16" fmla="*/ 4102025 w 8273365"/>
                <a:gd name="connsiteY16" fmla="*/ 169161 h 6858000"/>
                <a:gd name="connsiteX17" fmla="*/ 1815426 w 8273365"/>
                <a:gd name="connsiteY17" fmla="*/ 0 h 6858000"/>
                <a:gd name="connsiteX18" fmla="*/ 6228114 w 8273365"/>
                <a:gd name="connsiteY18" fmla="*/ 0 h 6858000"/>
                <a:gd name="connsiteX19" fmla="*/ 6378838 w 8273365"/>
                <a:gd name="connsiteY19" fmla="*/ 104569 h 6858000"/>
                <a:gd name="connsiteX20" fmla="*/ 8151535 w 8273365"/>
                <a:gd name="connsiteY20" fmla="*/ 4415712 h 6858000"/>
                <a:gd name="connsiteX21" fmla="*/ 6540097 w 8273365"/>
                <a:gd name="connsiteY21" fmla="*/ 5998038 h 6858000"/>
                <a:gd name="connsiteX22" fmla="*/ 5741125 w 8273365"/>
                <a:gd name="connsiteY22" fmla="*/ 6849976 h 6858000"/>
                <a:gd name="connsiteX23" fmla="*/ 5732797 w 8273365"/>
                <a:gd name="connsiteY23" fmla="*/ 6858000 h 6858000"/>
                <a:gd name="connsiteX24" fmla="*/ 1711956 w 8273365"/>
                <a:gd name="connsiteY24" fmla="*/ 6858000 h 6858000"/>
                <a:gd name="connsiteX25" fmla="*/ 1631859 w 8273365"/>
                <a:gd name="connsiteY25" fmla="*/ 6799706 h 6858000"/>
                <a:gd name="connsiteX26" fmla="*/ 1004515 w 8273365"/>
                <a:gd name="connsiteY26" fmla="*/ 6203417 h 6858000"/>
                <a:gd name="connsiteX27" fmla="*/ 0 w 8273365"/>
                <a:gd name="connsiteY27" fmla="*/ 3466345 h 6858000"/>
                <a:gd name="connsiteX28" fmla="*/ 1808555 w 8273365"/>
                <a:gd name="connsiteY28" fmla="*/ 448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273365" h="6858000">
                  <a:moveTo>
                    <a:pt x="4102025" y="169161"/>
                  </a:moveTo>
                  <a:cubicBezTo>
                    <a:pt x="3243792" y="169161"/>
                    <a:pt x="2435879" y="510143"/>
                    <a:pt x="1827641" y="1129498"/>
                  </a:cubicBezTo>
                  <a:cubicBezTo>
                    <a:pt x="1529958" y="1432447"/>
                    <a:pt x="1296200" y="1785278"/>
                    <a:pt x="1132950" y="2178191"/>
                  </a:cubicBezTo>
                  <a:cubicBezTo>
                    <a:pt x="963703" y="2585585"/>
                    <a:pt x="877835" y="3019017"/>
                    <a:pt x="877835" y="3466345"/>
                  </a:cubicBezTo>
                  <a:cubicBezTo>
                    <a:pt x="877835" y="3873007"/>
                    <a:pt x="949074" y="4269431"/>
                    <a:pt x="1089650" y="4644934"/>
                  </a:cubicBezTo>
                  <a:cubicBezTo>
                    <a:pt x="1225254" y="5007127"/>
                    <a:pt x="1421271" y="5339626"/>
                    <a:pt x="1672144" y="5633505"/>
                  </a:cubicBezTo>
                  <a:cubicBezTo>
                    <a:pt x="1968657" y="5980924"/>
                    <a:pt x="2340649" y="6266465"/>
                    <a:pt x="2747751" y="6459556"/>
                  </a:cubicBezTo>
                  <a:cubicBezTo>
                    <a:pt x="3172991" y="6661277"/>
                    <a:pt x="3628659" y="6763529"/>
                    <a:pt x="4102171" y="6763529"/>
                  </a:cubicBezTo>
                  <a:cubicBezTo>
                    <a:pt x="4621030" y="6763529"/>
                    <a:pt x="4940657" y="6439515"/>
                    <a:pt x="5506765" y="5818405"/>
                  </a:cubicBezTo>
                  <a:cubicBezTo>
                    <a:pt x="5636225" y="5676365"/>
                    <a:pt x="5770072" y="5529498"/>
                    <a:pt x="5914160" y="5382925"/>
                  </a:cubicBezTo>
                  <a:cubicBezTo>
                    <a:pt x="6290981" y="4999374"/>
                    <a:pt x="6638252" y="4813450"/>
                    <a:pt x="6891758" y="4677848"/>
                  </a:cubicBezTo>
                  <a:cubicBezTo>
                    <a:pt x="7016098" y="4611144"/>
                    <a:pt x="7114398" y="4558629"/>
                    <a:pt x="7158868" y="4511965"/>
                  </a:cubicBezTo>
                  <a:cubicBezTo>
                    <a:pt x="7208604" y="4459742"/>
                    <a:pt x="7260974" y="4341693"/>
                    <a:pt x="7306320" y="4179467"/>
                  </a:cubicBezTo>
                  <a:cubicBezTo>
                    <a:pt x="7422466" y="3764174"/>
                    <a:pt x="7425540" y="3328547"/>
                    <a:pt x="7315828" y="2884730"/>
                  </a:cubicBezTo>
                  <a:cubicBezTo>
                    <a:pt x="7210506" y="2459197"/>
                    <a:pt x="6999129" y="2028984"/>
                    <a:pt x="6704519" y="1640752"/>
                  </a:cubicBezTo>
                  <a:cubicBezTo>
                    <a:pt x="6369826" y="1199861"/>
                    <a:pt x="5943562" y="827136"/>
                    <a:pt x="5471805" y="563096"/>
                  </a:cubicBezTo>
                  <a:cubicBezTo>
                    <a:pt x="5011311" y="305349"/>
                    <a:pt x="4537651" y="169161"/>
                    <a:pt x="4102025" y="169161"/>
                  </a:cubicBezTo>
                  <a:close/>
                  <a:moveTo>
                    <a:pt x="1815426" y="0"/>
                  </a:moveTo>
                  <a:lnTo>
                    <a:pt x="6228114" y="0"/>
                  </a:lnTo>
                  <a:lnTo>
                    <a:pt x="6378838" y="104569"/>
                  </a:lnTo>
                  <a:cubicBezTo>
                    <a:pt x="7701449" y="1070221"/>
                    <a:pt x="8614337" y="2759472"/>
                    <a:pt x="8151535" y="4415712"/>
                  </a:cubicBezTo>
                  <a:cubicBezTo>
                    <a:pt x="7841710" y="5524525"/>
                    <a:pt x="7282330" y="5242495"/>
                    <a:pt x="6540097" y="5998038"/>
                  </a:cubicBezTo>
                  <a:cubicBezTo>
                    <a:pt x="6261706" y="6281367"/>
                    <a:pt x="6008555" y="6583271"/>
                    <a:pt x="5741125" y="6849976"/>
                  </a:cubicBezTo>
                  <a:lnTo>
                    <a:pt x="5732797" y="6858000"/>
                  </a:lnTo>
                  <a:lnTo>
                    <a:pt x="1711956" y="6858000"/>
                  </a:lnTo>
                  <a:lnTo>
                    <a:pt x="1631859" y="6799706"/>
                  </a:lnTo>
                  <a:cubicBezTo>
                    <a:pt x="1402830" y="6623620"/>
                    <a:pt x="1192523" y="6423644"/>
                    <a:pt x="1004515" y="6203417"/>
                  </a:cubicBezTo>
                  <a:cubicBezTo>
                    <a:pt x="378870" y="5470546"/>
                    <a:pt x="0" y="4513427"/>
                    <a:pt x="0" y="3466345"/>
                  </a:cubicBezTo>
                  <a:cubicBezTo>
                    <a:pt x="0" y="2025290"/>
                    <a:pt x="717408" y="754744"/>
                    <a:pt x="1808555" y="448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EEDAA96-38BD-4AC0-8E5F-CF74F5C71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0219" y="-3810"/>
              <a:ext cx="8273365" cy="6858000"/>
            </a:xfrm>
            <a:custGeom>
              <a:avLst/>
              <a:gdLst>
                <a:gd name="connsiteX0" fmla="*/ 1616062 w 8273365"/>
                <a:gd name="connsiteY0" fmla="*/ 0 h 6858000"/>
                <a:gd name="connsiteX1" fmla="*/ 3206514 w 8273365"/>
                <a:gd name="connsiteY1" fmla="*/ 0 h 6858000"/>
                <a:gd name="connsiteX2" fmla="*/ 3122517 w 8273365"/>
                <a:gd name="connsiteY2" fmla="*/ 23655 h 6858000"/>
                <a:gd name="connsiteX3" fmla="*/ 1723196 w 8273365"/>
                <a:gd name="connsiteY3" fmla="*/ 880747 h 6858000"/>
                <a:gd name="connsiteX4" fmla="*/ 997786 w 8273365"/>
                <a:gd name="connsiteY4" fmla="*/ 1975811 h 6858000"/>
                <a:gd name="connsiteX5" fmla="*/ 731408 w 8273365"/>
                <a:gd name="connsiteY5" fmla="*/ 3320136 h 6858000"/>
                <a:gd name="connsiteX6" fmla="*/ 952731 w 8273365"/>
                <a:gd name="connsiteY6" fmla="*/ 4550071 h 6858000"/>
                <a:gd name="connsiteX7" fmla="*/ 1560970 w 8273365"/>
                <a:gd name="connsiteY7" fmla="*/ 5582379 h 6858000"/>
                <a:gd name="connsiteX8" fmla="*/ 2685142 w 8273365"/>
                <a:gd name="connsiteY8" fmla="*/ 6445587 h 6858000"/>
                <a:gd name="connsiteX9" fmla="*/ 4102171 w 8273365"/>
                <a:gd name="connsiteY9" fmla="*/ 6763602 h 6858000"/>
                <a:gd name="connsiteX10" fmla="*/ 4840307 w 8273365"/>
                <a:gd name="connsiteY10" fmla="*/ 6518434 h 6858000"/>
                <a:gd name="connsiteX11" fmla="*/ 5614867 w 8273365"/>
                <a:gd name="connsiteY11" fmla="*/ 5770643 h 6858000"/>
                <a:gd name="connsiteX12" fmla="*/ 6018458 w 8273365"/>
                <a:gd name="connsiteY12" fmla="*/ 5339114 h 6858000"/>
                <a:gd name="connsiteX13" fmla="*/ 6960802 w 8273365"/>
                <a:gd name="connsiteY13" fmla="*/ 4660514 h 6858000"/>
                <a:gd name="connsiteX14" fmla="*/ 7264776 w 8273365"/>
                <a:gd name="connsiteY14" fmla="*/ 4466544 h 6858000"/>
                <a:gd name="connsiteX15" fmla="*/ 7447190 w 8273365"/>
                <a:gd name="connsiteY15" fmla="*/ 4072462 h 6858000"/>
                <a:gd name="connsiteX16" fmla="*/ 7457722 w 8273365"/>
                <a:gd name="connsiteY16" fmla="*/ 2703268 h 6858000"/>
                <a:gd name="connsiteX17" fmla="*/ 6820959 w 8273365"/>
                <a:gd name="connsiteY17" fmla="*/ 1406044 h 6858000"/>
                <a:gd name="connsiteX18" fmla="*/ 5543190 w 8273365"/>
                <a:gd name="connsiteY18" fmla="*/ 289185 h 6858000"/>
                <a:gd name="connsiteX19" fmla="*/ 4996775 w 8273365"/>
                <a:gd name="connsiteY19" fmla="*/ 40060 h 6858000"/>
                <a:gd name="connsiteX20" fmla="*/ 4871645 w 8273365"/>
                <a:gd name="connsiteY20" fmla="*/ 0 h 6858000"/>
                <a:gd name="connsiteX21" fmla="*/ 6433093 w 8273365"/>
                <a:gd name="connsiteY21" fmla="*/ 0 h 6858000"/>
                <a:gd name="connsiteX22" fmla="*/ 6564891 w 8273365"/>
                <a:gd name="connsiteY22" fmla="*/ 101152 h 6858000"/>
                <a:gd name="connsiteX23" fmla="*/ 8151535 w 8273365"/>
                <a:gd name="connsiteY23" fmla="*/ 4269504 h 6858000"/>
                <a:gd name="connsiteX24" fmla="*/ 6540097 w 8273365"/>
                <a:gd name="connsiteY24" fmla="*/ 5851830 h 6858000"/>
                <a:gd name="connsiteX25" fmla="*/ 5606037 w 8273365"/>
                <a:gd name="connsiteY25" fmla="*/ 6833938 h 6858000"/>
                <a:gd name="connsiteX26" fmla="*/ 5578888 w 8273365"/>
                <a:gd name="connsiteY26" fmla="*/ 6858000 h 6858000"/>
                <a:gd name="connsiteX27" fmla="*/ 1925521 w 8273365"/>
                <a:gd name="connsiteY27" fmla="*/ 6858000 h 6858000"/>
                <a:gd name="connsiteX28" fmla="*/ 1807085 w 8273365"/>
                <a:gd name="connsiteY28" fmla="*/ 6781026 h 6858000"/>
                <a:gd name="connsiteX29" fmla="*/ 1004515 w 8273365"/>
                <a:gd name="connsiteY29" fmla="*/ 6057209 h 6858000"/>
                <a:gd name="connsiteX30" fmla="*/ 0 w 8273365"/>
                <a:gd name="connsiteY30" fmla="*/ 3320136 h 6858000"/>
                <a:gd name="connsiteX31" fmla="*/ 1492767 w 8273365"/>
                <a:gd name="connsiteY31" fmla="*/ 9861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273365" h="6858000">
                  <a:moveTo>
                    <a:pt x="1616062" y="0"/>
                  </a:moveTo>
                  <a:lnTo>
                    <a:pt x="3206514" y="0"/>
                  </a:lnTo>
                  <a:lnTo>
                    <a:pt x="3122517" y="23655"/>
                  </a:lnTo>
                  <a:cubicBezTo>
                    <a:pt x="2599902" y="185042"/>
                    <a:pt x="2120807" y="476097"/>
                    <a:pt x="1723196" y="880747"/>
                  </a:cubicBezTo>
                  <a:cubicBezTo>
                    <a:pt x="1412348" y="1197008"/>
                    <a:pt x="1168351" y="1565490"/>
                    <a:pt x="997786" y="1975811"/>
                  </a:cubicBezTo>
                  <a:cubicBezTo>
                    <a:pt x="821078" y="2401050"/>
                    <a:pt x="731408" y="2853352"/>
                    <a:pt x="731408" y="3320136"/>
                  </a:cubicBezTo>
                  <a:cubicBezTo>
                    <a:pt x="731408" y="3744353"/>
                    <a:pt x="805864" y="4158182"/>
                    <a:pt x="952731" y="4550071"/>
                  </a:cubicBezTo>
                  <a:cubicBezTo>
                    <a:pt x="1094331" y="4928208"/>
                    <a:pt x="1298980" y="5275627"/>
                    <a:pt x="1560970" y="5582379"/>
                  </a:cubicBezTo>
                  <a:cubicBezTo>
                    <a:pt x="1870793" y="5945304"/>
                    <a:pt x="2259610" y="6243718"/>
                    <a:pt x="2685142" y="6445587"/>
                  </a:cubicBezTo>
                  <a:cubicBezTo>
                    <a:pt x="3130131" y="6656669"/>
                    <a:pt x="3606861" y="6763602"/>
                    <a:pt x="4102171" y="6763602"/>
                  </a:cubicBezTo>
                  <a:cubicBezTo>
                    <a:pt x="4371914" y="6763602"/>
                    <a:pt x="4599528" y="6687974"/>
                    <a:pt x="4840307" y="6518434"/>
                  </a:cubicBezTo>
                  <a:cubicBezTo>
                    <a:pt x="5099811" y="6335729"/>
                    <a:pt x="5349951" y="6061159"/>
                    <a:pt x="5614867" y="5770643"/>
                  </a:cubicBezTo>
                  <a:cubicBezTo>
                    <a:pt x="5743449" y="5629628"/>
                    <a:pt x="5876273" y="5483786"/>
                    <a:pt x="6018458" y="5339114"/>
                  </a:cubicBezTo>
                  <a:cubicBezTo>
                    <a:pt x="6379773" y="4971361"/>
                    <a:pt x="6715635" y="4791728"/>
                    <a:pt x="6960802" y="4660514"/>
                  </a:cubicBezTo>
                  <a:cubicBezTo>
                    <a:pt x="7116154" y="4577280"/>
                    <a:pt x="7206994" y="4527251"/>
                    <a:pt x="7264776" y="4466544"/>
                  </a:cubicBezTo>
                  <a:cubicBezTo>
                    <a:pt x="7332650" y="4395306"/>
                    <a:pt x="7394089" y="4262628"/>
                    <a:pt x="7447190" y="4072462"/>
                  </a:cubicBezTo>
                  <a:cubicBezTo>
                    <a:pt x="7570066" y="3632594"/>
                    <a:pt x="7573576" y="3171954"/>
                    <a:pt x="7457722" y="2703268"/>
                  </a:cubicBezTo>
                  <a:cubicBezTo>
                    <a:pt x="7347718" y="2258572"/>
                    <a:pt x="7127565" y="1810073"/>
                    <a:pt x="6820959" y="1406044"/>
                  </a:cubicBezTo>
                  <a:cubicBezTo>
                    <a:pt x="6474271" y="949207"/>
                    <a:pt x="6032355" y="563024"/>
                    <a:pt x="5543190" y="289185"/>
                  </a:cubicBezTo>
                  <a:cubicBezTo>
                    <a:pt x="5362386" y="187977"/>
                    <a:pt x="5179299" y="104665"/>
                    <a:pt x="4996775" y="40060"/>
                  </a:cubicBezTo>
                  <a:lnTo>
                    <a:pt x="4871645" y="0"/>
                  </a:lnTo>
                  <a:lnTo>
                    <a:pt x="6433093" y="0"/>
                  </a:lnTo>
                  <a:lnTo>
                    <a:pt x="6564891" y="101152"/>
                  </a:lnTo>
                  <a:cubicBezTo>
                    <a:pt x="7785271" y="1084819"/>
                    <a:pt x="8592299" y="2692132"/>
                    <a:pt x="8151535" y="4269504"/>
                  </a:cubicBezTo>
                  <a:cubicBezTo>
                    <a:pt x="7841710" y="5378317"/>
                    <a:pt x="7282330" y="5096287"/>
                    <a:pt x="6540097" y="5851830"/>
                  </a:cubicBezTo>
                  <a:cubicBezTo>
                    <a:pt x="6215307" y="6182380"/>
                    <a:pt x="5924872" y="6538214"/>
                    <a:pt x="5606037" y="6833938"/>
                  </a:cubicBezTo>
                  <a:lnTo>
                    <a:pt x="5578888" y="6858000"/>
                  </a:lnTo>
                  <a:lnTo>
                    <a:pt x="1925521" y="6858000"/>
                  </a:lnTo>
                  <a:lnTo>
                    <a:pt x="1807085" y="6781026"/>
                  </a:lnTo>
                  <a:cubicBezTo>
                    <a:pt x="1509378" y="6576133"/>
                    <a:pt x="1239525" y="6332492"/>
                    <a:pt x="1004515" y="6057209"/>
                  </a:cubicBezTo>
                  <a:cubicBezTo>
                    <a:pt x="378870" y="5324338"/>
                    <a:pt x="0" y="4367220"/>
                    <a:pt x="0" y="3320136"/>
                  </a:cubicBezTo>
                  <a:cubicBezTo>
                    <a:pt x="0" y="2023187"/>
                    <a:pt x="581101" y="864350"/>
                    <a:pt x="1492767" y="986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000679E-B592-4134-AC05-8EC80BBC4D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37594" y="-3810"/>
              <a:ext cx="8219860" cy="6858000"/>
            </a:xfrm>
            <a:custGeom>
              <a:avLst/>
              <a:gdLst>
                <a:gd name="connsiteX0" fmla="*/ 5534366 w 8219860"/>
                <a:gd name="connsiteY0" fmla="*/ 0 h 6858000"/>
                <a:gd name="connsiteX1" fmla="*/ 6263243 w 8219860"/>
                <a:gd name="connsiteY1" fmla="*/ 0 h 6858000"/>
                <a:gd name="connsiteX2" fmla="*/ 6295307 w 8219860"/>
                <a:gd name="connsiteY2" fmla="*/ 21377 h 6858000"/>
                <a:gd name="connsiteX3" fmla="*/ 6907056 w 8219860"/>
                <a:gd name="connsiteY3" fmla="*/ 522976 h 6858000"/>
                <a:gd name="connsiteX4" fmla="*/ 7434107 w 8219860"/>
                <a:gd name="connsiteY4" fmla="*/ 1119513 h 6858000"/>
                <a:gd name="connsiteX5" fmla="*/ 7856130 w 8219860"/>
                <a:gd name="connsiteY5" fmla="*/ 1802940 h 6858000"/>
                <a:gd name="connsiteX6" fmla="*/ 8019380 w 8219860"/>
                <a:gd name="connsiteY6" fmla="*/ 2174201 h 6858000"/>
                <a:gd name="connsiteX7" fmla="*/ 8054634 w 8219860"/>
                <a:gd name="connsiteY7" fmla="*/ 2269723 h 6858000"/>
                <a:gd name="connsiteX8" fmla="*/ 8086962 w 8219860"/>
                <a:gd name="connsiteY8" fmla="*/ 2366562 h 6858000"/>
                <a:gd name="connsiteX9" fmla="*/ 8115633 w 8219860"/>
                <a:gd name="connsiteY9" fmla="*/ 2464717 h 6858000"/>
                <a:gd name="connsiteX10" fmla="*/ 8140794 w 8219860"/>
                <a:gd name="connsiteY10" fmla="*/ 2563895 h 6858000"/>
                <a:gd name="connsiteX11" fmla="*/ 8218615 w 8219860"/>
                <a:gd name="connsiteY11" fmla="*/ 3378975 h 6858000"/>
                <a:gd name="connsiteX12" fmla="*/ 8175170 w 8219860"/>
                <a:gd name="connsiteY12" fmla="*/ 3786370 h 6858000"/>
                <a:gd name="connsiteX13" fmla="*/ 8073943 w 8219860"/>
                <a:gd name="connsiteY13" fmla="*/ 4180891 h 6858000"/>
                <a:gd name="connsiteX14" fmla="*/ 7939071 w 8219860"/>
                <a:gd name="connsiteY14" fmla="*/ 4562246 h 6858000"/>
                <a:gd name="connsiteX15" fmla="*/ 7854229 w 8219860"/>
                <a:gd name="connsiteY15" fmla="*/ 4751828 h 6858000"/>
                <a:gd name="connsiteX16" fmla="*/ 7745102 w 8219860"/>
                <a:gd name="connsiteY16" fmla="*/ 4936435 h 6858000"/>
                <a:gd name="connsiteX17" fmla="*/ 7605403 w 8219860"/>
                <a:gd name="connsiteY17" fmla="*/ 5106852 h 6858000"/>
                <a:gd name="connsiteX18" fmla="*/ 7524949 w 8219860"/>
                <a:gd name="connsiteY18" fmla="*/ 5182481 h 6858000"/>
                <a:gd name="connsiteX19" fmla="*/ 7440106 w 8219860"/>
                <a:gd name="connsiteY19" fmla="*/ 5250208 h 6858000"/>
                <a:gd name="connsiteX20" fmla="*/ 7101758 w 8219860"/>
                <a:gd name="connsiteY20" fmla="*/ 5463633 h 6858000"/>
                <a:gd name="connsiteX21" fmla="*/ 6804366 w 8219860"/>
                <a:gd name="connsiteY21" fmla="*/ 5657895 h 6858000"/>
                <a:gd name="connsiteX22" fmla="*/ 6671103 w 8219860"/>
                <a:gd name="connsiteY22" fmla="*/ 5765704 h 6858000"/>
                <a:gd name="connsiteX23" fmla="*/ 6545887 w 8219860"/>
                <a:gd name="connsiteY23" fmla="*/ 5882583 h 6858000"/>
                <a:gd name="connsiteX24" fmla="*/ 6485473 w 8219860"/>
                <a:gd name="connsiteY24" fmla="*/ 5945046 h 6858000"/>
                <a:gd name="connsiteX25" fmla="*/ 6423303 w 8219860"/>
                <a:gd name="connsiteY25" fmla="*/ 6011604 h 6858000"/>
                <a:gd name="connsiteX26" fmla="*/ 6298672 w 8219860"/>
                <a:gd name="connsiteY26" fmla="*/ 6146768 h 6858000"/>
                <a:gd name="connsiteX27" fmla="*/ 6040923 w 8219860"/>
                <a:gd name="connsiteY27" fmla="*/ 6418997 h 6858000"/>
                <a:gd name="connsiteX28" fmla="*/ 5907662 w 8219860"/>
                <a:gd name="connsiteY28" fmla="*/ 6555769 h 6858000"/>
                <a:gd name="connsiteX29" fmla="*/ 5769864 w 8219860"/>
                <a:gd name="connsiteY29" fmla="*/ 6691081 h 6858000"/>
                <a:gd name="connsiteX30" fmla="*/ 5581270 w 8219860"/>
                <a:gd name="connsiteY30" fmla="*/ 6858000 h 6858000"/>
                <a:gd name="connsiteX31" fmla="*/ 5057635 w 8219860"/>
                <a:gd name="connsiteY31" fmla="*/ 6858000 h 6858000"/>
                <a:gd name="connsiteX32" fmla="*/ 5112401 w 8219860"/>
                <a:gd name="connsiteY32" fmla="*/ 6812805 h 6858000"/>
                <a:gd name="connsiteX33" fmla="*/ 5241495 w 8219860"/>
                <a:gd name="connsiteY33" fmla="*/ 6689617 h 6858000"/>
                <a:gd name="connsiteX34" fmla="*/ 5485639 w 8219860"/>
                <a:gd name="connsiteY34" fmla="*/ 6421192 h 6858000"/>
                <a:gd name="connsiteX35" fmla="*/ 5603981 w 8219860"/>
                <a:gd name="connsiteY35" fmla="*/ 6279592 h 6858000"/>
                <a:gd name="connsiteX36" fmla="*/ 5722615 w 8219860"/>
                <a:gd name="connsiteY36" fmla="*/ 6135503 h 6858000"/>
                <a:gd name="connsiteX37" fmla="*/ 5967636 w 8219860"/>
                <a:gd name="connsiteY37" fmla="*/ 5845135 h 6858000"/>
                <a:gd name="connsiteX38" fmla="*/ 6099583 w 8219860"/>
                <a:gd name="connsiteY38" fmla="*/ 5703828 h 6858000"/>
                <a:gd name="connsiteX39" fmla="*/ 6168189 w 8219860"/>
                <a:gd name="connsiteY39" fmla="*/ 5634490 h 6858000"/>
                <a:gd name="connsiteX40" fmla="*/ 6241769 w 8219860"/>
                <a:gd name="connsiteY40" fmla="*/ 5564129 h 6858000"/>
                <a:gd name="connsiteX41" fmla="*/ 6567684 w 8219860"/>
                <a:gd name="connsiteY41" fmla="*/ 5312962 h 6858000"/>
                <a:gd name="connsiteX42" fmla="*/ 6918466 w 8219860"/>
                <a:gd name="connsiteY42" fmla="*/ 5121628 h 6858000"/>
                <a:gd name="connsiteX43" fmla="*/ 7084202 w 8219860"/>
                <a:gd name="connsiteY43" fmla="*/ 5039856 h 6858000"/>
                <a:gd name="connsiteX44" fmla="*/ 7231508 w 8219860"/>
                <a:gd name="connsiteY44" fmla="*/ 4955159 h 6858000"/>
                <a:gd name="connsiteX45" fmla="*/ 7455757 w 8219860"/>
                <a:gd name="connsiteY45" fmla="*/ 4736907 h 6858000"/>
                <a:gd name="connsiteX46" fmla="*/ 7597796 w 8219860"/>
                <a:gd name="connsiteY46" fmla="*/ 4437761 h 6858000"/>
                <a:gd name="connsiteX47" fmla="*/ 7667720 w 8219860"/>
                <a:gd name="connsiteY47" fmla="*/ 4093562 h 6858000"/>
                <a:gd name="connsiteX48" fmla="*/ 7680008 w 8219860"/>
                <a:gd name="connsiteY48" fmla="*/ 3742632 h 6858000"/>
                <a:gd name="connsiteX49" fmla="*/ 7657188 w 8219860"/>
                <a:gd name="connsiteY49" fmla="*/ 3396237 h 6858000"/>
                <a:gd name="connsiteX50" fmla="*/ 7604818 w 8219860"/>
                <a:gd name="connsiteY50" fmla="*/ 3055255 h 6858000"/>
                <a:gd name="connsiteX51" fmla="*/ 7522900 w 8219860"/>
                <a:gd name="connsiteY51" fmla="*/ 2720270 h 6858000"/>
                <a:gd name="connsiteX52" fmla="*/ 7299968 w 8219860"/>
                <a:gd name="connsiteY52" fmla="*/ 2062442 h 6858000"/>
                <a:gd name="connsiteX53" fmla="*/ 6971566 w 8219860"/>
                <a:gd name="connsiteY53" fmla="*/ 1438698 h 6858000"/>
                <a:gd name="connsiteX54" fmla="*/ 6771307 w 8219860"/>
                <a:gd name="connsiteY54" fmla="*/ 1144380 h 6858000"/>
                <a:gd name="connsiteX55" fmla="*/ 6547935 w 8219860"/>
                <a:gd name="connsiteY55" fmla="*/ 865129 h 6858000"/>
                <a:gd name="connsiteX56" fmla="*/ 6037997 w 8219860"/>
                <a:gd name="connsiteY56" fmla="*/ 359872 h 6858000"/>
                <a:gd name="connsiteX57" fmla="*/ 5602369 w 8219860"/>
                <a:gd name="connsiteY57" fmla="*/ 40572 h 6858000"/>
                <a:gd name="connsiteX58" fmla="*/ 1689206 w 8219860"/>
                <a:gd name="connsiteY58" fmla="*/ 0 h 6858000"/>
                <a:gd name="connsiteX59" fmla="*/ 2580244 w 8219860"/>
                <a:gd name="connsiteY59" fmla="*/ 0 h 6858000"/>
                <a:gd name="connsiteX60" fmla="*/ 2556490 w 8219860"/>
                <a:gd name="connsiteY60" fmla="*/ 13997 h 6858000"/>
                <a:gd name="connsiteX61" fmla="*/ 2125407 w 8219860"/>
                <a:gd name="connsiteY61" fmla="*/ 323156 h 6858000"/>
                <a:gd name="connsiteX62" fmla="*/ 1859322 w 8219860"/>
                <a:gd name="connsiteY62" fmla="*/ 553842 h 6858000"/>
                <a:gd name="connsiteX63" fmla="*/ 1607425 w 8219860"/>
                <a:gd name="connsiteY63" fmla="*/ 799741 h 6858000"/>
                <a:gd name="connsiteX64" fmla="*/ 861829 w 8219860"/>
                <a:gd name="connsiteY64" fmla="*/ 1987400 h 6858000"/>
                <a:gd name="connsiteX65" fmla="*/ 661422 w 8219860"/>
                <a:gd name="connsiteY65" fmla="*/ 2660149 h 6858000"/>
                <a:gd name="connsiteX66" fmla="*/ 608323 w 8219860"/>
                <a:gd name="connsiteY66" fmla="*/ 3006544 h 6858000"/>
                <a:gd name="connsiteX67" fmla="*/ 584625 w 8219860"/>
                <a:gd name="connsiteY67" fmla="*/ 3355571 h 6858000"/>
                <a:gd name="connsiteX68" fmla="*/ 589891 w 8219860"/>
                <a:gd name="connsiteY68" fmla="*/ 3705330 h 6858000"/>
                <a:gd name="connsiteX69" fmla="*/ 623389 w 8219860"/>
                <a:gd name="connsiteY69" fmla="*/ 4053626 h 6858000"/>
                <a:gd name="connsiteX70" fmla="*/ 787078 w 8219860"/>
                <a:gd name="connsiteY70" fmla="*/ 4735736 h 6858000"/>
                <a:gd name="connsiteX71" fmla="*/ 1081251 w 8219860"/>
                <a:gd name="connsiteY71" fmla="*/ 5376742 h 6858000"/>
                <a:gd name="connsiteX72" fmla="*/ 1274196 w 8219860"/>
                <a:gd name="connsiteY72" fmla="*/ 5674278 h 6858000"/>
                <a:gd name="connsiteX73" fmla="*/ 1381274 w 8219860"/>
                <a:gd name="connsiteY73" fmla="*/ 5816170 h 6858000"/>
                <a:gd name="connsiteX74" fmla="*/ 1495959 w 8219860"/>
                <a:gd name="connsiteY74" fmla="*/ 5953677 h 6858000"/>
                <a:gd name="connsiteX75" fmla="*/ 2013356 w 8219860"/>
                <a:gd name="connsiteY75" fmla="*/ 6450448 h 6858000"/>
                <a:gd name="connsiteX76" fmla="*/ 2083865 w 8219860"/>
                <a:gd name="connsiteY76" fmla="*/ 6506327 h 6858000"/>
                <a:gd name="connsiteX77" fmla="*/ 2155688 w 8219860"/>
                <a:gd name="connsiteY77" fmla="*/ 6560744 h 6858000"/>
                <a:gd name="connsiteX78" fmla="*/ 2228537 w 8219860"/>
                <a:gd name="connsiteY78" fmla="*/ 6613844 h 6858000"/>
                <a:gd name="connsiteX79" fmla="*/ 2302700 w 8219860"/>
                <a:gd name="connsiteY79" fmla="*/ 6665190 h 6858000"/>
                <a:gd name="connsiteX80" fmla="*/ 2610915 w 8219860"/>
                <a:gd name="connsiteY80" fmla="*/ 6853454 h 6858000"/>
                <a:gd name="connsiteX81" fmla="*/ 2619731 w 8219860"/>
                <a:gd name="connsiteY81" fmla="*/ 6858000 h 6858000"/>
                <a:gd name="connsiteX82" fmla="*/ 1931408 w 8219860"/>
                <a:gd name="connsiteY82" fmla="*/ 6858000 h 6858000"/>
                <a:gd name="connsiteX83" fmla="*/ 1782231 w 8219860"/>
                <a:gd name="connsiteY83" fmla="*/ 6759101 h 6858000"/>
                <a:gd name="connsiteX84" fmla="*/ 1179844 w 8219860"/>
                <a:gd name="connsiteY84" fmla="*/ 6247262 h 6858000"/>
                <a:gd name="connsiteX85" fmla="*/ 677221 w 8219860"/>
                <a:gd name="connsiteY85" fmla="*/ 5628784 h 6858000"/>
                <a:gd name="connsiteX86" fmla="*/ 302740 w 8219860"/>
                <a:gd name="connsiteY86" fmla="*/ 4919612 h 6858000"/>
                <a:gd name="connsiteX87" fmla="*/ 71615 w 8219860"/>
                <a:gd name="connsiteY87" fmla="*/ 4147685 h 6858000"/>
                <a:gd name="connsiteX88" fmla="*/ 14420 w 8219860"/>
                <a:gd name="connsiteY88" fmla="*/ 3747313 h 6858000"/>
                <a:gd name="connsiteX89" fmla="*/ 815 w 8219860"/>
                <a:gd name="connsiteY89" fmla="*/ 3342991 h 6858000"/>
                <a:gd name="connsiteX90" fmla="*/ 29340 w 8219860"/>
                <a:gd name="connsiteY90" fmla="*/ 2939692 h 6858000"/>
                <a:gd name="connsiteX91" fmla="*/ 97946 w 8219860"/>
                <a:gd name="connsiteY91" fmla="*/ 2541660 h 6858000"/>
                <a:gd name="connsiteX92" fmla="*/ 341358 w 8219860"/>
                <a:gd name="connsiteY92" fmla="*/ 1774268 h 6858000"/>
                <a:gd name="connsiteX93" fmla="*/ 1212758 w 8219860"/>
                <a:gd name="connsiteY93" fmla="*/ 432721 h 6858000"/>
                <a:gd name="connsiteX94" fmla="*/ 1499908 w 8219860"/>
                <a:gd name="connsiteY94" fmla="*/ 150982 h 6858000"/>
                <a:gd name="connsiteX95" fmla="*/ 1655863 w 8219860"/>
                <a:gd name="connsiteY95" fmla="*/ 2359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219860" h="6858000">
                  <a:moveTo>
                    <a:pt x="5534366" y="0"/>
                  </a:moveTo>
                  <a:lnTo>
                    <a:pt x="6263243" y="0"/>
                  </a:lnTo>
                  <a:lnTo>
                    <a:pt x="6295307" y="21377"/>
                  </a:lnTo>
                  <a:cubicBezTo>
                    <a:pt x="6511218" y="172340"/>
                    <a:pt x="6716597" y="339247"/>
                    <a:pt x="6907056" y="522976"/>
                  </a:cubicBezTo>
                  <a:cubicBezTo>
                    <a:pt x="7097514" y="706706"/>
                    <a:pt x="7274807" y="905503"/>
                    <a:pt x="7434107" y="1119513"/>
                  </a:cubicBezTo>
                  <a:cubicBezTo>
                    <a:pt x="7593992" y="1333084"/>
                    <a:pt x="7735155" y="1562014"/>
                    <a:pt x="7856130" y="1802940"/>
                  </a:cubicBezTo>
                  <a:cubicBezTo>
                    <a:pt x="7916105" y="1923621"/>
                    <a:pt x="7970376" y="2047668"/>
                    <a:pt x="8019380" y="2174201"/>
                  </a:cubicBezTo>
                  <a:cubicBezTo>
                    <a:pt x="8031375" y="2205944"/>
                    <a:pt x="8043808" y="2237541"/>
                    <a:pt x="8054634" y="2269723"/>
                  </a:cubicBezTo>
                  <a:lnTo>
                    <a:pt x="8086962" y="2366562"/>
                  </a:lnTo>
                  <a:lnTo>
                    <a:pt x="8115633" y="2464717"/>
                  </a:lnTo>
                  <a:cubicBezTo>
                    <a:pt x="8124995" y="2497484"/>
                    <a:pt x="8132602" y="2530836"/>
                    <a:pt x="8140794" y="2563895"/>
                  </a:cubicBezTo>
                  <a:cubicBezTo>
                    <a:pt x="8203402" y="2829836"/>
                    <a:pt x="8225636" y="3105576"/>
                    <a:pt x="8218615" y="3378975"/>
                  </a:cubicBezTo>
                  <a:cubicBezTo>
                    <a:pt x="8214958" y="3515749"/>
                    <a:pt x="8200476" y="3652229"/>
                    <a:pt x="8175170" y="3786370"/>
                  </a:cubicBezTo>
                  <a:cubicBezTo>
                    <a:pt x="8149716" y="3920510"/>
                    <a:pt x="8114462" y="4052163"/>
                    <a:pt x="8073943" y="4180891"/>
                  </a:cubicBezTo>
                  <a:cubicBezTo>
                    <a:pt x="8033570" y="4309911"/>
                    <a:pt x="7990270" y="4435421"/>
                    <a:pt x="7939071" y="4562246"/>
                  </a:cubicBezTo>
                  <a:cubicBezTo>
                    <a:pt x="7913472" y="4625587"/>
                    <a:pt x="7885678" y="4688926"/>
                    <a:pt x="7854229" y="4751828"/>
                  </a:cubicBezTo>
                  <a:cubicBezTo>
                    <a:pt x="7822193" y="4814437"/>
                    <a:pt x="7786792" y="4876752"/>
                    <a:pt x="7745102" y="4936435"/>
                  </a:cubicBezTo>
                  <a:cubicBezTo>
                    <a:pt x="7703998" y="4996411"/>
                    <a:pt x="7657040" y="5053899"/>
                    <a:pt x="7605403" y="5106852"/>
                  </a:cubicBezTo>
                  <a:cubicBezTo>
                    <a:pt x="7579512" y="5133183"/>
                    <a:pt x="7552596" y="5158489"/>
                    <a:pt x="7524949" y="5182481"/>
                  </a:cubicBezTo>
                  <a:cubicBezTo>
                    <a:pt x="7497301" y="5206323"/>
                    <a:pt x="7468776" y="5228704"/>
                    <a:pt x="7440106" y="5250208"/>
                  </a:cubicBezTo>
                  <a:cubicBezTo>
                    <a:pt x="7324836" y="5335930"/>
                    <a:pt x="7208103" y="5400146"/>
                    <a:pt x="7101758" y="5463633"/>
                  </a:cubicBezTo>
                  <a:cubicBezTo>
                    <a:pt x="6994825" y="5526533"/>
                    <a:pt x="6896230" y="5588996"/>
                    <a:pt x="6804366" y="5657895"/>
                  </a:cubicBezTo>
                  <a:cubicBezTo>
                    <a:pt x="6758141" y="5691978"/>
                    <a:pt x="6713965" y="5728110"/>
                    <a:pt x="6671103" y="5765704"/>
                  </a:cubicBezTo>
                  <a:cubicBezTo>
                    <a:pt x="6627952" y="5802860"/>
                    <a:pt x="6586408" y="5842209"/>
                    <a:pt x="6545887" y="5882583"/>
                  </a:cubicBezTo>
                  <a:cubicBezTo>
                    <a:pt x="6525407" y="5903062"/>
                    <a:pt x="6506245" y="5923103"/>
                    <a:pt x="6485473" y="5945046"/>
                  </a:cubicBezTo>
                  <a:lnTo>
                    <a:pt x="6423303" y="6011604"/>
                  </a:lnTo>
                  <a:lnTo>
                    <a:pt x="6298672" y="6146768"/>
                  </a:lnTo>
                  <a:cubicBezTo>
                    <a:pt x="6214853" y="6237315"/>
                    <a:pt x="6128400" y="6327572"/>
                    <a:pt x="6040923" y="6418997"/>
                  </a:cubicBezTo>
                  <a:cubicBezTo>
                    <a:pt x="5997186" y="6464637"/>
                    <a:pt x="5952569" y="6510130"/>
                    <a:pt x="5907662" y="6555769"/>
                  </a:cubicBezTo>
                  <a:cubicBezTo>
                    <a:pt x="5862460" y="6601118"/>
                    <a:pt x="5816528" y="6646172"/>
                    <a:pt x="5769864" y="6691081"/>
                  </a:cubicBezTo>
                  <a:lnTo>
                    <a:pt x="5581270" y="6858000"/>
                  </a:lnTo>
                  <a:lnTo>
                    <a:pt x="5057635" y="6858000"/>
                  </a:lnTo>
                  <a:lnTo>
                    <a:pt x="5112401" y="6812805"/>
                  </a:lnTo>
                  <a:cubicBezTo>
                    <a:pt x="5156505" y="6773364"/>
                    <a:pt x="5199439" y="6732113"/>
                    <a:pt x="5241495" y="6689617"/>
                  </a:cubicBezTo>
                  <a:cubicBezTo>
                    <a:pt x="5325753" y="6604628"/>
                    <a:pt x="5405916" y="6513934"/>
                    <a:pt x="5485639" y="6421192"/>
                  </a:cubicBezTo>
                  <a:cubicBezTo>
                    <a:pt x="5525427" y="6374674"/>
                    <a:pt x="5564631" y="6327425"/>
                    <a:pt x="5603981" y="6279592"/>
                  </a:cubicBezTo>
                  <a:lnTo>
                    <a:pt x="5722615" y="6135503"/>
                  </a:lnTo>
                  <a:cubicBezTo>
                    <a:pt x="5802339" y="6038957"/>
                    <a:pt x="5882062" y="5940510"/>
                    <a:pt x="5967636" y="5845135"/>
                  </a:cubicBezTo>
                  <a:cubicBezTo>
                    <a:pt x="6010496" y="5797446"/>
                    <a:pt x="6054381" y="5750345"/>
                    <a:pt x="6099583" y="5703828"/>
                  </a:cubicBezTo>
                  <a:lnTo>
                    <a:pt x="6168189" y="5634490"/>
                  </a:lnTo>
                  <a:cubicBezTo>
                    <a:pt x="6191300" y="5611524"/>
                    <a:pt x="6216754" y="5587094"/>
                    <a:pt x="6241769" y="5564129"/>
                  </a:cubicBezTo>
                  <a:cubicBezTo>
                    <a:pt x="6342117" y="5470948"/>
                    <a:pt x="6452414" y="5386688"/>
                    <a:pt x="6567684" y="5312962"/>
                  </a:cubicBezTo>
                  <a:cubicBezTo>
                    <a:pt x="6682806" y="5238945"/>
                    <a:pt x="6803635" y="5177360"/>
                    <a:pt x="6918466" y="5121628"/>
                  </a:cubicBezTo>
                  <a:cubicBezTo>
                    <a:pt x="6975808" y="5093833"/>
                    <a:pt x="7031688" y="5067211"/>
                    <a:pt x="7084202" y="5039856"/>
                  </a:cubicBezTo>
                  <a:cubicBezTo>
                    <a:pt x="7136864" y="5012793"/>
                    <a:pt x="7186453" y="4985439"/>
                    <a:pt x="7231508" y="4955159"/>
                  </a:cubicBezTo>
                  <a:cubicBezTo>
                    <a:pt x="7322202" y="4895476"/>
                    <a:pt x="7395635" y="4824530"/>
                    <a:pt x="7455757" y="4736907"/>
                  </a:cubicBezTo>
                  <a:cubicBezTo>
                    <a:pt x="7515440" y="4649431"/>
                    <a:pt x="7562543" y="4547326"/>
                    <a:pt x="7597796" y="4437761"/>
                  </a:cubicBezTo>
                  <a:cubicBezTo>
                    <a:pt x="7632758" y="4328343"/>
                    <a:pt x="7655139" y="4210293"/>
                    <a:pt x="7667720" y="4093562"/>
                  </a:cubicBezTo>
                  <a:cubicBezTo>
                    <a:pt x="7679860" y="3976389"/>
                    <a:pt x="7682494" y="3858925"/>
                    <a:pt x="7680008" y="3742632"/>
                  </a:cubicBezTo>
                  <a:cubicBezTo>
                    <a:pt x="7676350" y="3626192"/>
                    <a:pt x="7668451" y="3510776"/>
                    <a:pt x="7657188" y="3396237"/>
                  </a:cubicBezTo>
                  <a:cubicBezTo>
                    <a:pt x="7645923" y="3281699"/>
                    <a:pt x="7628808" y="3167745"/>
                    <a:pt x="7604818" y="3055255"/>
                  </a:cubicBezTo>
                  <a:cubicBezTo>
                    <a:pt x="7581120" y="2942618"/>
                    <a:pt x="7552888" y="2831298"/>
                    <a:pt x="7522900" y="2720270"/>
                  </a:cubicBezTo>
                  <a:cubicBezTo>
                    <a:pt x="7462926" y="2498361"/>
                    <a:pt x="7392418" y="2277038"/>
                    <a:pt x="7299968" y="2062442"/>
                  </a:cubicBezTo>
                  <a:cubicBezTo>
                    <a:pt x="7207518" y="1847847"/>
                    <a:pt x="7097514" y="1639104"/>
                    <a:pt x="6971566" y="1438698"/>
                  </a:cubicBezTo>
                  <a:cubicBezTo>
                    <a:pt x="6908226" y="1338642"/>
                    <a:pt x="6841668" y="1240340"/>
                    <a:pt x="6771307" y="1144380"/>
                  </a:cubicBezTo>
                  <a:cubicBezTo>
                    <a:pt x="6700945" y="1048419"/>
                    <a:pt x="6625903" y="955677"/>
                    <a:pt x="6547935" y="865129"/>
                  </a:cubicBezTo>
                  <a:cubicBezTo>
                    <a:pt x="6392438" y="683740"/>
                    <a:pt x="6221873" y="514199"/>
                    <a:pt x="6037997" y="359872"/>
                  </a:cubicBezTo>
                  <a:cubicBezTo>
                    <a:pt x="5900420" y="243689"/>
                    <a:pt x="5754861" y="136638"/>
                    <a:pt x="5602369" y="40572"/>
                  </a:cubicBezTo>
                  <a:close/>
                  <a:moveTo>
                    <a:pt x="1689206" y="0"/>
                  </a:moveTo>
                  <a:lnTo>
                    <a:pt x="2580244" y="0"/>
                  </a:lnTo>
                  <a:lnTo>
                    <a:pt x="2556490" y="13997"/>
                  </a:lnTo>
                  <a:cubicBezTo>
                    <a:pt x="2405637" y="107875"/>
                    <a:pt x="2262108" y="212018"/>
                    <a:pt x="2125407" y="323156"/>
                  </a:cubicBezTo>
                  <a:cubicBezTo>
                    <a:pt x="2033982" y="397174"/>
                    <a:pt x="1946944" y="475874"/>
                    <a:pt x="1859322" y="553842"/>
                  </a:cubicBezTo>
                  <a:cubicBezTo>
                    <a:pt x="1771699" y="631664"/>
                    <a:pt x="1686271" y="712557"/>
                    <a:pt x="1607425" y="799741"/>
                  </a:cubicBezTo>
                  <a:cubicBezTo>
                    <a:pt x="1289847" y="1146281"/>
                    <a:pt x="1036342" y="1551627"/>
                    <a:pt x="861829" y="1987400"/>
                  </a:cubicBezTo>
                  <a:cubicBezTo>
                    <a:pt x="774499" y="2205213"/>
                    <a:pt x="707062" y="2430780"/>
                    <a:pt x="661422" y="2660149"/>
                  </a:cubicBezTo>
                  <a:cubicBezTo>
                    <a:pt x="638750" y="2774834"/>
                    <a:pt x="621196" y="2890541"/>
                    <a:pt x="608323" y="3006544"/>
                  </a:cubicBezTo>
                  <a:cubicBezTo>
                    <a:pt x="595888" y="3122545"/>
                    <a:pt x="587990" y="3239131"/>
                    <a:pt x="584625" y="3355571"/>
                  </a:cubicBezTo>
                  <a:cubicBezTo>
                    <a:pt x="581699" y="3472156"/>
                    <a:pt x="582578" y="3588890"/>
                    <a:pt x="589891" y="3705330"/>
                  </a:cubicBezTo>
                  <a:cubicBezTo>
                    <a:pt x="595742" y="3821770"/>
                    <a:pt x="607591" y="3937917"/>
                    <a:pt x="623389" y="4053626"/>
                  </a:cubicBezTo>
                  <a:cubicBezTo>
                    <a:pt x="655864" y="4284896"/>
                    <a:pt x="709988" y="4513828"/>
                    <a:pt x="787078" y="4735736"/>
                  </a:cubicBezTo>
                  <a:cubicBezTo>
                    <a:pt x="864023" y="4957499"/>
                    <a:pt x="962324" y="5172825"/>
                    <a:pt x="1081251" y="5376742"/>
                  </a:cubicBezTo>
                  <a:cubicBezTo>
                    <a:pt x="1140934" y="5478553"/>
                    <a:pt x="1205152" y="5578172"/>
                    <a:pt x="1274196" y="5674278"/>
                  </a:cubicBezTo>
                  <a:cubicBezTo>
                    <a:pt x="1308571" y="5722552"/>
                    <a:pt x="1344557" y="5769654"/>
                    <a:pt x="1381274" y="5816170"/>
                  </a:cubicBezTo>
                  <a:cubicBezTo>
                    <a:pt x="1418575" y="5862543"/>
                    <a:pt x="1456608" y="5908622"/>
                    <a:pt x="1495959" y="5953677"/>
                  </a:cubicBezTo>
                  <a:cubicBezTo>
                    <a:pt x="1652919" y="6133894"/>
                    <a:pt x="1826555" y="6300071"/>
                    <a:pt x="2013356" y="6450448"/>
                  </a:cubicBezTo>
                  <a:cubicBezTo>
                    <a:pt x="2037053" y="6468879"/>
                    <a:pt x="2060020" y="6488188"/>
                    <a:pt x="2083865" y="6506327"/>
                  </a:cubicBezTo>
                  <a:lnTo>
                    <a:pt x="2155688" y="6560744"/>
                  </a:lnTo>
                  <a:lnTo>
                    <a:pt x="2228537" y="6613844"/>
                  </a:lnTo>
                  <a:lnTo>
                    <a:pt x="2302700" y="6665190"/>
                  </a:lnTo>
                  <a:cubicBezTo>
                    <a:pt x="2402465" y="6732186"/>
                    <a:pt x="2505008" y="6795525"/>
                    <a:pt x="2610915" y="6853454"/>
                  </a:cubicBezTo>
                  <a:lnTo>
                    <a:pt x="2619731" y="6858000"/>
                  </a:lnTo>
                  <a:lnTo>
                    <a:pt x="1931408" y="6858000"/>
                  </a:lnTo>
                  <a:lnTo>
                    <a:pt x="1782231" y="6759101"/>
                  </a:lnTo>
                  <a:cubicBezTo>
                    <a:pt x="1566612" y="6607846"/>
                    <a:pt x="1365329" y="6435527"/>
                    <a:pt x="1179844" y="6247262"/>
                  </a:cubicBezTo>
                  <a:cubicBezTo>
                    <a:pt x="994506" y="6059437"/>
                    <a:pt x="824235" y="5851280"/>
                    <a:pt x="677221" y="5628784"/>
                  </a:cubicBezTo>
                  <a:cubicBezTo>
                    <a:pt x="530062" y="5405851"/>
                    <a:pt x="404700" y="5167998"/>
                    <a:pt x="302740" y="4919612"/>
                  </a:cubicBezTo>
                  <a:cubicBezTo>
                    <a:pt x="200636" y="4671373"/>
                    <a:pt x="123692" y="4412162"/>
                    <a:pt x="71615" y="4147685"/>
                  </a:cubicBezTo>
                  <a:cubicBezTo>
                    <a:pt x="45285" y="4015446"/>
                    <a:pt x="26854" y="3881599"/>
                    <a:pt x="14420" y="3747313"/>
                  </a:cubicBezTo>
                  <a:cubicBezTo>
                    <a:pt x="3595" y="3612880"/>
                    <a:pt x="-2256" y="3477862"/>
                    <a:pt x="815" y="3342991"/>
                  </a:cubicBezTo>
                  <a:cubicBezTo>
                    <a:pt x="3156" y="3208119"/>
                    <a:pt x="12811" y="3073394"/>
                    <a:pt x="29340" y="2939692"/>
                  </a:cubicBezTo>
                  <a:cubicBezTo>
                    <a:pt x="45578" y="2805845"/>
                    <a:pt x="68690" y="2673022"/>
                    <a:pt x="97946" y="2541660"/>
                  </a:cubicBezTo>
                  <a:cubicBezTo>
                    <a:pt x="156167" y="2278939"/>
                    <a:pt x="237791" y="2021777"/>
                    <a:pt x="341358" y="1774268"/>
                  </a:cubicBezTo>
                  <a:cubicBezTo>
                    <a:pt x="548640" y="1279252"/>
                    <a:pt x="844567" y="822415"/>
                    <a:pt x="1212758" y="432721"/>
                  </a:cubicBezTo>
                  <a:cubicBezTo>
                    <a:pt x="1305208" y="335736"/>
                    <a:pt x="1399705" y="240506"/>
                    <a:pt x="1499908" y="150982"/>
                  </a:cubicBezTo>
                  <a:cubicBezTo>
                    <a:pt x="1550010" y="106294"/>
                    <a:pt x="1602232" y="64018"/>
                    <a:pt x="1655863" y="235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EC2EF310-93E6-4F72-B482-07BF5CFBB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65807" y="-3810"/>
              <a:ext cx="8870393" cy="6858000"/>
            </a:xfrm>
            <a:custGeom>
              <a:avLst/>
              <a:gdLst>
                <a:gd name="connsiteX0" fmla="*/ 6200652 w 8899328"/>
                <a:gd name="connsiteY0" fmla="*/ 0 h 6858000"/>
                <a:gd name="connsiteX1" fmla="*/ 7036991 w 8899328"/>
                <a:gd name="connsiteY1" fmla="*/ 0 h 6858000"/>
                <a:gd name="connsiteX2" fmla="*/ 7111956 w 8899328"/>
                <a:gd name="connsiteY2" fmla="*/ 52444 h 6858000"/>
                <a:gd name="connsiteX3" fmla="*/ 8899328 w 8899328"/>
                <a:gd name="connsiteY3" fmla="*/ 3560285 h 6858000"/>
                <a:gd name="connsiteX4" fmla="*/ 7441506 w 8899328"/>
                <a:gd name="connsiteY4" fmla="*/ 6800585 h 6858000"/>
                <a:gd name="connsiteX5" fmla="*/ 7374130 w 8899328"/>
                <a:gd name="connsiteY5" fmla="*/ 6858000 h 6858000"/>
                <a:gd name="connsiteX6" fmla="*/ 5835221 w 8899328"/>
                <a:gd name="connsiteY6" fmla="*/ 6858000 h 6858000"/>
                <a:gd name="connsiteX7" fmla="*/ 5891385 w 8899328"/>
                <a:gd name="connsiteY7" fmla="*/ 6810175 h 6858000"/>
                <a:gd name="connsiteX8" fmla="*/ 6032854 w 8899328"/>
                <a:gd name="connsiteY8" fmla="*/ 6677494 h 6858000"/>
                <a:gd name="connsiteX9" fmla="*/ 6170584 w 8899328"/>
                <a:gd name="connsiteY9" fmla="*/ 6539762 h 6858000"/>
                <a:gd name="connsiteX10" fmla="*/ 6305296 w 8899328"/>
                <a:gd name="connsiteY10" fmla="*/ 6398150 h 6858000"/>
                <a:gd name="connsiteX11" fmla="*/ 6572709 w 8899328"/>
                <a:gd name="connsiteY11" fmla="*/ 6110468 h 6858000"/>
                <a:gd name="connsiteX12" fmla="*/ 6707707 w 8899328"/>
                <a:gd name="connsiteY12" fmla="*/ 5966410 h 6858000"/>
                <a:gd name="connsiteX13" fmla="*/ 6846876 w 8899328"/>
                <a:gd name="connsiteY13" fmla="*/ 5823934 h 6858000"/>
                <a:gd name="connsiteX14" fmla="*/ 7497863 w 8899328"/>
                <a:gd name="connsiteY14" fmla="*/ 5348633 h 6858000"/>
                <a:gd name="connsiteX15" fmla="*/ 7825226 w 8899328"/>
                <a:gd name="connsiteY15" fmla="*/ 5147788 h 6858000"/>
                <a:gd name="connsiteX16" fmla="*/ 8071216 w 8899328"/>
                <a:gd name="connsiteY16" fmla="*/ 4893890 h 6858000"/>
                <a:gd name="connsiteX17" fmla="*/ 8224043 w 8899328"/>
                <a:gd name="connsiteY17" fmla="*/ 4570985 h 6858000"/>
                <a:gd name="connsiteX18" fmla="*/ 8315049 w 8899328"/>
                <a:gd name="connsiteY18" fmla="*/ 4212279 h 6858000"/>
                <a:gd name="connsiteX19" fmla="*/ 8330721 w 8899328"/>
                <a:gd name="connsiteY19" fmla="*/ 4120699 h 6858000"/>
                <a:gd name="connsiteX20" fmla="*/ 8343947 w 8899328"/>
                <a:gd name="connsiteY20" fmla="*/ 4028973 h 6858000"/>
                <a:gd name="connsiteX21" fmla="*/ 8353867 w 8899328"/>
                <a:gd name="connsiteY21" fmla="*/ 3936961 h 6858000"/>
                <a:gd name="connsiteX22" fmla="*/ 8361055 w 8899328"/>
                <a:gd name="connsiteY22" fmla="*/ 3844661 h 6858000"/>
                <a:gd name="connsiteX23" fmla="*/ 8365083 w 8899328"/>
                <a:gd name="connsiteY23" fmla="*/ 3475748 h 6858000"/>
                <a:gd name="connsiteX24" fmla="*/ 8359475 w 8899328"/>
                <a:gd name="connsiteY24" fmla="*/ 3383736 h 6858000"/>
                <a:gd name="connsiteX25" fmla="*/ 8350992 w 8899328"/>
                <a:gd name="connsiteY25" fmla="*/ 3292012 h 6858000"/>
                <a:gd name="connsiteX26" fmla="*/ 8340497 w 8899328"/>
                <a:gd name="connsiteY26" fmla="*/ 3200431 h 6858000"/>
                <a:gd name="connsiteX27" fmla="*/ 8327557 w 8899328"/>
                <a:gd name="connsiteY27" fmla="*/ 3109137 h 6858000"/>
                <a:gd name="connsiteX28" fmla="*/ 8252222 w 8899328"/>
                <a:gd name="connsiteY28" fmla="*/ 2747843 h 6858000"/>
                <a:gd name="connsiteX29" fmla="*/ 7998038 w 8899328"/>
                <a:gd name="connsiteY29" fmla="*/ 2051137 h 6858000"/>
                <a:gd name="connsiteX30" fmla="*/ 7825803 w 8899328"/>
                <a:gd name="connsiteY30" fmla="*/ 1719174 h 6858000"/>
                <a:gd name="connsiteX31" fmla="*/ 7627401 w 8899328"/>
                <a:gd name="connsiteY31" fmla="*/ 1399431 h 6858000"/>
                <a:gd name="connsiteX32" fmla="*/ 7404557 w 8899328"/>
                <a:gd name="connsiteY32" fmla="*/ 1093490 h 6858000"/>
                <a:gd name="connsiteX33" fmla="*/ 7157849 w 8899328"/>
                <a:gd name="connsiteY33" fmla="*/ 803362 h 6858000"/>
                <a:gd name="connsiteX34" fmla="*/ 6889001 w 8899328"/>
                <a:gd name="connsiteY34" fmla="*/ 530489 h 6858000"/>
                <a:gd name="connsiteX35" fmla="*/ 6597149 w 8899328"/>
                <a:gd name="connsiteY35" fmla="*/ 279180 h 6858000"/>
                <a:gd name="connsiteX36" fmla="*/ 6283731 w 8899328"/>
                <a:gd name="connsiteY36" fmla="*/ 51736 h 6858000"/>
                <a:gd name="connsiteX37" fmla="*/ 1862338 w 8899328"/>
                <a:gd name="connsiteY37" fmla="*/ 0 h 6858000"/>
                <a:gd name="connsiteX38" fmla="*/ 2555184 w 8899328"/>
                <a:gd name="connsiteY38" fmla="*/ 0 h 6858000"/>
                <a:gd name="connsiteX39" fmla="*/ 2420890 w 8899328"/>
                <a:gd name="connsiteY39" fmla="*/ 86030 h 6858000"/>
                <a:gd name="connsiteX40" fmla="*/ 1703381 w 8899328"/>
                <a:gd name="connsiteY40" fmla="*/ 715375 h 6858000"/>
                <a:gd name="connsiteX41" fmla="*/ 923719 w 8899328"/>
                <a:gd name="connsiteY41" fmla="*/ 1986010 h 6858000"/>
                <a:gd name="connsiteX42" fmla="*/ 717122 w 8899328"/>
                <a:gd name="connsiteY42" fmla="*/ 2694936 h 6858000"/>
                <a:gd name="connsiteX43" fmla="*/ 646244 w 8899328"/>
                <a:gd name="connsiteY43" fmla="*/ 3427730 h 6858000"/>
                <a:gd name="connsiteX44" fmla="*/ 707346 w 8899328"/>
                <a:gd name="connsiteY44" fmla="*/ 4160522 h 6858000"/>
                <a:gd name="connsiteX45" fmla="*/ 902872 w 8899328"/>
                <a:gd name="connsiteY45" fmla="*/ 4869880 h 6858000"/>
                <a:gd name="connsiteX46" fmla="*/ 1677359 w 8899328"/>
                <a:gd name="connsiteY46" fmla="*/ 6124701 h 6858000"/>
                <a:gd name="connsiteX47" fmla="*/ 2547624 w 8899328"/>
                <a:gd name="connsiteY47" fmla="*/ 6829930 h 6858000"/>
                <a:gd name="connsiteX48" fmla="*/ 2596857 w 8899328"/>
                <a:gd name="connsiteY48" fmla="*/ 6858000 h 6858000"/>
                <a:gd name="connsiteX49" fmla="*/ 1525198 w 8899328"/>
                <a:gd name="connsiteY49" fmla="*/ 6858000 h 6858000"/>
                <a:gd name="connsiteX50" fmla="*/ 1457823 w 8899328"/>
                <a:gd name="connsiteY50" fmla="*/ 6800585 h 6858000"/>
                <a:gd name="connsiteX51" fmla="*/ 0 w 8899328"/>
                <a:gd name="connsiteY51" fmla="*/ 3560285 h 6858000"/>
                <a:gd name="connsiteX52" fmla="*/ 1787372 w 8899328"/>
                <a:gd name="connsiteY52" fmla="*/ 5244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899328" h="6858000">
                  <a:moveTo>
                    <a:pt x="6200652" y="0"/>
                  </a:moveTo>
                  <a:lnTo>
                    <a:pt x="7036991" y="0"/>
                  </a:lnTo>
                  <a:lnTo>
                    <a:pt x="7111956" y="52444"/>
                  </a:lnTo>
                  <a:cubicBezTo>
                    <a:pt x="8196995" y="850732"/>
                    <a:pt x="8899328" y="2124819"/>
                    <a:pt x="8899328" y="3560285"/>
                  </a:cubicBezTo>
                  <a:cubicBezTo>
                    <a:pt x="8899328" y="4844649"/>
                    <a:pt x="8337073" y="5999820"/>
                    <a:pt x="7441506" y="6800585"/>
                  </a:cubicBezTo>
                  <a:lnTo>
                    <a:pt x="7374130" y="6858000"/>
                  </a:lnTo>
                  <a:lnTo>
                    <a:pt x="5835221" y="6858000"/>
                  </a:lnTo>
                  <a:lnTo>
                    <a:pt x="5891385" y="6810175"/>
                  </a:lnTo>
                  <a:cubicBezTo>
                    <a:pt x="5939440" y="6767098"/>
                    <a:pt x="5986561" y="6722781"/>
                    <a:pt x="6032854" y="6677494"/>
                  </a:cubicBezTo>
                  <a:cubicBezTo>
                    <a:pt x="6079290" y="6632350"/>
                    <a:pt x="6125297" y="6586487"/>
                    <a:pt x="6170584" y="6539762"/>
                  </a:cubicBezTo>
                  <a:cubicBezTo>
                    <a:pt x="6215872" y="6493038"/>
                    <a:pt x="6260585" y="6445738"/>
                    <a:pt x="6305296" y="6398150"/>
                  </a:cubicBezTo>
                  <a:cubicBezTo>
                    <a:pt x="6394865" y="6303119"/>
                    <a:pt x="6483283" y="6206649"/>
                    <a:pt x="6572709" y="6110468"/>
                  </a:cubicBezTo>
                  <a:lnTo>
                    <a:pt x="6707707" y="5966410"/>
                  </a:lnTo>
                  <a:cubicBezTo>
                    <a:pt x="6752995" y="5918535"/>
                    <a:pt x="6798426" y="5871090"/>
                    <a:pt x="6846876" y="5823934"/>
                  </a:cubicBezTo>
                  <a:cubicBezTo>
                    <a:pt x="7037227" y="5634303"/>
                    <a:pt x="7265821" y="5478169"/>
                    <a:pt x="7497863" y="5348633"/>
                  </a:cubicBezTo>
                  <a:cubicBezTo>
                    <a:pt x="7612735" y="5282499"/>
                    <a:pt x="7726745" y="5220534"/>
                    <a:pt x="7825226" y="5147788"/>
                  </a:cubicBezTo>
                  <a:cubicBezTo>
                    <a:pt x="7924139" y="5075471"/>
                    <a:pt x="8006807" y="4992085"/>
                    <a:pt x="8071216" y="4893890"/>
                  </a:cubicBezTo>
                  <a:cubicBezTo>
                    <a:pt x="8136631" y="4796702"/>
                    <a:pt x="8185081" y="4686430"/>
                    <a:pt x="8224043" y="4570985"/>
                  </a:cubicBezTo>
                  <a:cubicBezTo>
                    <a:pt x="8263005" y="4455537"/>
                    <a:pt x="8292046" y="4334053"/>
                    <a:pt x="8315049" y="4212279"/>
                  </a:cubicBezTo>
                  <a:cubicBezTo>
                    <a:pt x="8320225" y="4181657"/>
                    <a:pt x="8326407" y="4151321"/>
                    <a:pt x="8330721" y="4120699"/>
                  </a:cubicBezTo>
                  <a:lnTo>
                    <a:pt x="8343947" y="4028973"/>
                  </a:lnTo>
                  <a:lnTo>
                    <a:pt x="8353867" y="3936961"/>
                  </a:lnTo>
                  <a:cubicBezTo>
                    <a:pt x="8357605" y="3906338"/>
                    <a:pt x="8358468" y="3875427"/>
                    <a:pt x="8361055" y="3844661"/>
                  </a:cubicBezTo>
                  <a:cubicBezTo>
                    <a:pt x="8369825" y="3721738"/>
                    <a:pt x="8369969" y="3598527"/>
                    <a:pt x="8365083" y="3475748"/>
                  </a:cubicBezTo>
                  <a:lnTo>
                    <a:pt x="8359475" y="3383736"/>
                  </a:lnTo>
                  <a:cubicBezTo>
                    <a:pt x="8357031" y="3353114"/>
                    <a:pt x="8353723" y="3322634"/>
                    <a:pt x="8350992" y="3292012"/>
                  </a:cubicBezTo>
                  <a:cubicBezTo>
                    <a:pt x="8348549" y="3261388"/>
                    <a:pt x="8343947" y="3230909"/>
                    <a:pt x="8340497" y="3200431"/>
                  </a:cubicBezTo>
                  <a:cubicBezTo>
                    <a:pt x="8337333" y="3169807"/>
                    <a:pt x="8332301" y="3139471"/>
                    <a:pt x="8327557" y="3109137"/>
                  </a:cubicBezTo>
                  <a:cubicBezTo>
                    <a:pt x="8308293" y="2987651"/>
                    <a:pt x="8283133" y="2867173"/>
                    <a:pt x="8252222" y="2747843"/>
                  </a:cubicBezTo>
                  <a:cubicBezTo>
                    <a:pt x="8188963" y="2509618"/>
                    <a:pt x="8103565" y="2276424"/>
                    <a:pt x="7998038" y="2051137"/>
                  </a:cubicBezTo>
                  <a:cubicBezTo>
                    <a:pt x="7945131" y="1938709"/>
                    <a:pt x="7887767" y="1827864"/>
                    <a:pt x="7825803" y="1719174"/>
                  </a:cubicBezTo>
                  <a:cubicBezTo>
                    <a:pt x="7764413" y="1610196"/>
                    <a:pt x="7697704" y="1503807"/>
                    <a:pt x="7627401" y="1399431"/>
                  </a:cubicBezTo>
                  <a:cubicBezTo>
                    <a:pt x="7557241" y="1295054"/>
                    <a:pt x="7482337" y="1193408"/>
                    <a:pt x="7404557" y="1093490"/>
                  </a:cubicBezTo>
                  <a:cubicBezTo>
                    <a:pt x="7326203" y="994145"/>
                    <a:pt x="7243824" y="897388"/>
                    <a:pt x="7157849" y="803362"/>
                  </a:cubicBezTo>
                  <a:cubicBezTo>
                    <a:pt x="7071731" y="709624"/>
                    <a:pt x="6982739" y="617755"/>
                    <a:pt x="6889001" y="530489"/>
                  </a:cubicBezTo>
                  <a:cubicBezTo>
                    <a:pt x="6795407" y="443077"/>
                    <a:pt x="6698076" y="359115"/>
                    <a:pt x="6597149" y="279180"/>
                  </a:cubicBezTo>
                  <a:cubicBezTo>
                    <a:pt x="6496223" y="199244"/>
                    <a:pt x="6391846" y="122902"/>
                    <a:pt x="6283731" y="51736"/>
                  </a:cubicBezTo>
                  <a:close/>
                  <a:moveTo>
                    <a:pt x="1862338" y="0"/>
                  </a:moveTo>
                  <a:lnTo>
                    <a:pt x="2555184" y="0"/>
                  </a:lnTo>
                  <a:lnTo>
                    <a:pt x="2420890" y="86030"/>
                  </a:lnTo>
                  <a:cubicBezTo>
                    <a:pt x="2154693" y="266478"/>
                    <a:pt x="1913733" y="479863"/>
                    <a:pt x="1703381" y="715375"/>
                  </a:cubicBezTo>
                  <a:cubicBezTo>
                    <a:pt x="1365810" y="1092339"/>
                    <a:pt x="1104149" y="1525660"/>
                    <a:pt x="923719" y="1986010"/>
                  </a:cubicBezTo>
                  <a:cubicBezTo>
                    <a:pt x="833720" y="2216041"/>
                    <a:pt x="763129" y="2453260"/>
                    <a:pt x="717122" y="2694936"/>
                  </a:cubicBezTo>
                  <a:cubicBezTo>
                    <a:pt x="671259" y="2936614"/>
                    <a:pt x="647538" y="3182027"/>
                    <a:pt x="646244" y="3427730"/>
                  </a:cubicBezTo>
                  <a:cubicBezTo>
                    <a:pt x="644376" y="3673432"/>
                    <a:pt x="665077" y="3918845"/>
                    <a:pt x="707346" y="4160522"/>
                  </a:cubicBezTo>
                  <a:cubicBezTo>
                    <a:pt x="749183" y="4402342"/>
                    <a:pt x="816035" y="4639849"/>
                    <a:pt x="902872" y="4869880"/>
                  </a:cubicBezTo>
                  <a:cubicBezTo>
                    <a:pt x="1077984" y="5329367"/>
                    <a:pt x="1339500" y="5759239"/>
                    <a:pt x="1677359" y="6124701"/>
                  </a:cubicBezTo>
                  <a:cubicBezTo>
                    <a:pt x="1930752" y="6398797"/>
                    <a:pt x="2225066" y="6636097"/>
                    <a:pt x="2547624" y="6829930"/>
                  </a:cubicBezTo>
                  <a:lnTo>
                    <a:pt x="2596857" y="6858000"/>
                  </a:lnTo>
                  <a:lnTo>
                    <a:pt x="1525198" y="6858000"/>
                  </a:lnTo>
                  <a:lnTo>
                    <a:pt x="1457823" y="6800585"/>
                  </a:lnTo>
                  <a:cubicBezTo>
                    <a:pt x="562255" y="5999820"/>
                    <a:pt x="0" y="4844649"/>
                    <a:pt x="0" y="3560285"/>
                  </a:cubicBezTo>
                  <a:cubicBezTo>
                    <a:pt x="0" y="2124819"/>
                    <a:pt x="702333" y="850732"/>
                    <a:pt x="1787372" y="5244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 useBgFill="1">
          <p:nvSpPr>
            <p:cNvPr id="14" name="Freeform: Shape 13">
              <a:extLst>
                <a:ext uri="{FF2B5EF4-FFF2-40B4-BE49-F238E27FC236}">
                  <a16:creationId xmlns:a16="http://schemas.microsoft.com/office/drawing/2014/main" id="{100AB910-B0C2-495C-AFD9-34F51C9D4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3810"/>
              <a:ext cx="12192000" cy="6858000"/>
            </a:xfrm>
            <a:custGeom>
              <a:avLst/>
              <a:gdLst>
                <a:gd name="connsiteX0" fmla="*/ 8201697 w 12192000"/>
                <a:gd name="connsiteY0" fmla="*/ 0 h 6858001"/>
                <a:gd name="connsiteX1" fmla="*/ 12192000 w 12192000"/>
                <a:gd name="connsiteY1" fmla="*/ 0 h 6858001"/>
                <a:gd name="connsiteX2" fmla="*/ 12192000 w 12192000"/>
                <a:gd name="connsiteY2" fmla="*/ 6858001 h 6858001"/>
                <a:gd name="connsiteX3" fmla="*/ 8460487 w 12192000"/>
                <a:gd name="connsiteY3" fmla="*/ 6858001 h 6858001"/>
                <a:gd name="connsiteX4" fmla="*/ 8553921 w 12192000"/>
                <a:gd name="connsiteY4" fmla="*/ 6784577 h 6858001"/>
                <a:gd name="connsiteX5" fmla="*/ 10092281 w 12192000"/>
                <a:gd name="connsiteY5" fmla="*/ 3522553 h 6858001"/>
                <a:gd name="connsiteX6" fmla="*/ 8228486 w 12192000"/>
                <a:gd name="connsiteY6" fmla="*/ 17174 h 6858001"/>
                <a:gd name="connsiteX7" fmla="*/ 0 w 12192000"/>
                <a:gd name="connsiteY7" fmla="*/ 0 h 6858001"/>
                <a:gd name="connsiteX8" fmla="*/ 3528179 w 12192000"/>
                <a:gd name="connsiteY8" fmla="*/ 0 h 6858001"/>
                <a:gd name="connsiteX9" fmla="*/ 3501391 w 12192000"/>
                <a:gd name="connsiteY9" fmla="*/ 17174 h 6858001"/>
                <a:gd name="connsiteX10" fmla="*/ 1637595 w 12192000"/>
                <a:gd name="connsiteY10" fmla="*/ 3522553 h 6858001"/>
                <a:gd name="connsiteX11" fmla="*/ 3175956 w 12192000"/>
                <a:gd name="connsiteY11" fmla="*/ 6784577 h 6858001"/>
                <a:gd name="connsiteX12" fmla="*/ 3269390 w 12192000"/>
                <a:gd name="connsiteY12" fmla="*/ 6858001 h 6858001"/>
                <a:gd name="connsiteX13" fmla="*/ 0 w 12192000"/>
                <a:gd name="connsiteY1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2000" h="6858001">
                  <a:moveTo>
                    <a:pt x="8201697" y="0"/>
                  </a:moveTo>
                  <a:lnTo>
                    <a:pt x="12192000" y="0"/>
                  </a:lnTo>
                  <a:lnTo>
                    <a:pt x="12192000" y="6858001"/>
                  </a:lnTo>
                  <a:lnTo>
                    <a:pt x="8460487" y="6858001"/>
                  </a:lnTo>
                  <a:lnTo>
                    <a:pt x="8553921" y="6784577"/>
                  </a:lnTo>
                  <a:cubicBezTo>
                    <a:pt x="9493436" y="6009220"/>
                    <a:pt x="10092281" y="4835820"/>
                    <a:pt x="10092281" y="3522553"/>
                  </a:cubicBezTo>
                  <a:cubicBezTo>
                    <a:pt x="10092281" y="2063368"/>
                    <a:pt x="9352966" y="776858"/>
                    <a:pt x="8228486" y="17174"/>
                  </a:cubicBezTo>
                  <a:close/>
                  <a:moveTo>
                    <a:pt x="0" y="0"/>
                  </a:moveTo>
                  <a:lnTo>
                    <a:pt x="3528179" y="0"/>
                  </a:lnTo>
                  <a:lnTo>
                    <a:pt x="3501391" y="17174"/>
                  </a:lnTo>
                  <a:cubicBezTo>
                    <a:pt x="2376910" y="776858"/>
                    <a:pt x="1637595" y="2063368"/>
                    <a:pt x="1637595" y="3522553"/>
                  </a:cubicBezTo>
                  <a:cubicBezTo>
                    <a:pt x="1637595" y="4835820"/>
                    <a:pt x="2236440" y="6009220"/>
                    <a:pt x="3175956" y="6784577"/>
                  </a:cubicBezTo>
                  <a:lnTo>
                    <a:pt x="3269390" y="6858001"/>
                  </a:lnTo>
                  <a:lnTo>
                    <a:pt x="0" y="685800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ovéPole 2">
            <a:extLst>
              <a:ext uri="{FF2B5EF4-FFF2-40B4-BE49-F238E27FC236}">
                <a16:creationId xmlns:a16="http://schemas.microsoft.com/office/drawing/2014/main" id="{BFBD10A3-AA98-CF90-DC5D-8DD7E0F6C2BE}"/>
              </a:ext>
            </a:extLst>
          </p:cNvPr>
          <p:cNvSpPr txBox="1"/>
          <p:nvPr/>
        </p:nvSpPr>
        <p:spPr>
          <a:xfrm>
            <a:off x="8381999" y="5793441"/>
            <a:ext cx="351864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200" b="1"/>
              <a:t>Charlottenburg</a:t>
            </a:r>
            <a:endParaRPr lang="cs-CZ" sz="3200" b="1" dirty="0"/>
          </a:p>
        </p:txBody>
      </p:sp>
    </p:spTree>
    <p:extLst>
      <p:ext uri="{BB962C8B-B14F-4D97-AF65-F5344CB8AC3E}">
        <p14:creationId xmlns:p14="http://schemas.microsoft.com/office/powerpoint/2010/main" val="1851189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obloha, mrak, budova&#10;&#10;Obsah generovaný pomocí AI může být nesprávný.">
            <a:extLst>
              <a:ext uri="{FF2B5EF4-FFF2-40B4-BE49-F238E27FC236}">
                <a16:creationId xmlns:a16="http://schemas.microsoft.com/office/drawing/2014/main" id="{3AECB28C-A2C9-BDC7-987B-729BAF4D0C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072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obloha, venku, mrak, Náměstí&#10;&#10;Obsah generovaný pomocí AI může být nesprávný.">
            <a:extLst>
              <a:ext uri="{FF2B5EF4-FFF2-40B4-BE49-F238E27FC236}">
                <a16:creationId xmlns:a16="http://schemas.microsoft.com/office/drawing/2014/main" id="{9C4DA7C3-D4BE-0C10-9F3A-D5030EE5A2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095" b="49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71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interiér, okno, podlaha, interiérový design&#10;&#10;Obsah generovaný pomocí AI může být nesprávný.">
            <a:extLst>
              <a:ext uri="{FF2B5EF4-FFF2-40B4-BE49-F238E27FC236}">
                <a16:creationId xmlns:a16="http://schemas.microsoft.com/office/drawing/2014/main" id="{71672349-47FE-0486-C9D9-125AD6150D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426" b="1858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513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interiér, socha, svatyně, interiérový design&#10;&#10;Obsah generovaný pomocí AI může být nesprávný.">
            <a:extLst>
              <a:ext uri="{FF2B5EF4-FFF2-40B4-BE49-F238E27FC236}">
                <a16:creationId xmlns:a16="http://schemas.microsoft.com/office/drawing/2014/main" id="{BE5DF5A5-6FD9-4F3C-5826-4688D9665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52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interiér, interiérový design, zeď, místnost&#10;&#10;Obsah generovaný pomocí AI může být nesprávný.">
            <a:extLst>
              <a:ext uri="{FF2B5EF4-FFF2-40B4-BE49-F238E27FC236}">
                <a16:creationId xmlns:a16="http://schemas.microsoft.com/office/drawing/2014/main" id="{CA231BD5-E9B3-7FB0-7B08-5FE1FED1F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03767" y="1339850"/>
            <a:ext cx="5571066" cy="4178299"/>
          </a:xfrm>
          <a:prstGeom prst="rect">
            <a:avLst/>
          </a:prstGeom>
        </p:spPr>
      </p:pic>
      <p:pic>
        <p:nvPicPr>
          <p:cNvPr id="2" name="Obrázek 1" descr="Obsah obrázku interiér, kostel, umění&#10;&#10;Obsah generovaný pomocí AI může být nesprávný.">
            <a:extLst>
              <a:ext uri="{FF2B5EF4-FFF2-40B4-BE49-F238E27FC236}">
                <a16:creationId xmlns:a16="http://schemas.microsoft.com/office/drawing/2014/main" id="{7827CBDA-6B74-FBE4-C8DE-F27CD442D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17165" y="1339850"/>
            <a:ext cx="5571066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87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ázek 2" descr="Obsah obrázku hudba, interiér, harfa, varhany&#10;&#10;Obsah generovaný pomocí AI může být nesprávný.">
            <a:extLst>
              <a:ext uri="{FF2B5EF4-FFF2-40B4-BE49-F238E27FC236}">
                <a16:creationId xmlns:a16="http://schemas.microsoft.com/office/drawing/2014/main" id="{65F18BDF-4CA3-E61C-1F73-2B462C0792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68" r="-2" b="2573"/>
          <a:stretch>
            <a:fillRect/>
          </a:stretch>
        </p:blipFill>
        <p:spPr>
          <a:xfrm rot="5400000">
            <a:off x="-306592" y="1701979"/>
            <a:ext cx="5751713" cy="3462131"/>
          </a:xfrm>
          <a:prstGeom prst="rect">
            <a:avLst/>
          </a:prstGeom>
        </p:spPr>
      </p:pic>
      <p:pic>
        <p:nvPicPr>
          <p:cNvPr id="4" name="Obrázek 3" descr="Obsah obrázku oblečení, socha, svatyně, umění&#10;&#10;Obsah generovaný pomocí AI může být nesprávný.">
            <a:extLst>
              <a:ext uri="{FF2B5EF4-FFF2-40B4-BE49-F238E27FC236}">
                <a16:creationId xmlns:a16="http://schemas.microsoft.com/office/drawing/2014/main" id="{AF7AEEF9-14DC-5780-7E22-C5042369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08" r="-2" b="11806"/>
          <a:stretch>
            <a:fillRect/>
          </a:stretch>
        </p:blipFill>
        <p:spPr>
          <a:xfrm rot="5400000">
            <a:off x="3231273" y="1785496"/>
            <a:ext cx="5751713" cy="3295096"/>
          </a:xfrm>
          <a:prstGeom prst="rect">
            <a:avLst/>
          </a:prstGeom>
        </p:spPr>
      </p:pic>
      <p:pic>
        <p:nvPicPr>
          <p:cNvPr id="2" name="Obrázek 1" descr="Obsah obrázku hodiny, socha, svatyně, budova&#10;&#10;Obsah generovaný pomocí AI může být nesprávný.">
            <a:extLst>
              <a:ext uri="{FF2B5EF4-FFF2-40B4-BE49-F238E27FC236}">
                <a16:creationId xmlns:a16="http://schemas.microsoft.com/office/drawing/2014/main" id="{187361B4-F395-0C18-E468-6CEE9DB53F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296" r="-2" b="6961"/>
          <a:stretch>
            <a:fillRect/>
          </a:stretch>
        </p:blipFill>
        <p:spPr>
          <a:xfrm rot="5400000">
            <a:off x="6758003" y="1713115"/>
            <a:ext cx="5751713" cy="343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635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oblečení, budova, boty, osoba&#10;&#10;Obsah generovaný pomocí AI může být nesprávný.">
            <a:extLst>
              <a:ext uri="{FF2B5EF4-FFF2-40B4-BE49-F238E27FC236}">
                <a16:creationId xmlns:a16="http://schemas.microsoft.com/office/drawing/2014/main" id="{54706D5E-95CF-008A-4DF8-34E906F1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69794" y="857250"/>
            <a:ext cx="6858000" cy="51435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599C3AF-5A21-D4E3-DED7-16D787FBAE14}"/>
              </a:ext>
            </a:extLst>
          </p:cNvPr>
          <p:cNvSpPr txBox="1"/>
          <p:nvPr/>
        </p:nvSpPr>
        <p:spPr>
          <a:xfrm>
            <a:off x="6723529" y="2857500"/>
            <a:ext cx="458320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3200"/>
              <a:t>Charlottenburg - radnice</a:t>
            </a:r>
          </a:p>
        </p:txBody>
      </p:sp>
    </p:spTree>
    <p:extLst>
      <p:ext uri="{BB962C8B-B14F-4D97-AF65-F5344CB8AC3E}">
        <p14:creationId xmlns:p14="http://schemas.microsoft.com/office/powerpoint/2010/main" val="1011812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venku, mrak, budova, obloha&#10;&#10;Obsah generovaný pomocí AI může být nesprávný.">
            <a:extLst>
              <a:ext uri="{FF2B5EF4-FFF2-40B4-BE49-F238E27FC236}">
                <a16:creationId xmlns:a16="http://schemas.microsoft.com/office/drawing/2014/main" id="{769E2E3D-69BF-D97F-243C-6D3624A0B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862853" y="857250"/>
            <a:ext cx="6858000" cy="51435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623B8F2-FB1B-E042-4178-7C1D88DA5D42}"/>
              </a:ext>
            </a:extLst>
          </p:cNvPr>
          <p:cNvSpPr txBox="1"/>
          <p:nvPr/>
        </p:nvSpPr>
        <p:spPr>
          <a:xfrm>
            <a:off x="7059706" y="3171264"/>
            <a:ext cx="474008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4000" b="1">
                <a:latin typeface="Pristina"/>
              </a:rPr>
              <a:t>Bye, bye Berlin</a:t>
            </a:r>
            <a:endParaRPr lang="cs-CZ" sz="4000" b="1" dirty="0">
              <a:latin typeface="Pristina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542A3A5-6E9C-430E-A3D8-0F24672F79C9}"/>
              </a:ext>
            </a:extLst>
          </p:cNvPr>
          <p:cNvSpPr txBox="1"/>
          <p:nvPr/>
        </p:nvSpPr>
        <p:spPr>
          <a:xfrm>
            <a:off x="-534" y="6276682"/>
            <a:ext cx="5136348" cy="52322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700" b="1"/>
              <a:t>Pamětní kostel císaře Viléma I.</a:t>
            </a:r>
            <a:r>
              <a:rPr lang="cs-CZ" sz="2800" b="1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7747121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sah 7" descr="Obsah obrázku venku, mrak, obloha, strom&#10;&#10;Obsah generovaný pomocí AI může být nesprávný.">
            <a:extLst>
              <a:ext uri="{FF2B5EF4-FFF2-40B4-BE49-F238E27FC236}">
                <a16:creationId xmlns:a16="http://schemas.microsoft.com/office/drawing/2014/main" id="{3918079D-3181-4E0D-E290-0F85EA389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130" b="1087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6955845-D6DC-95AA-408B-E9E73C27A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Hi, Dresden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35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budova&#10;&#10;Obsah generovaný pomocí AI může být nesprávný.">
            <a:extLst>
              <a:ext uri="{FF2B5EF4-FFF2-40B4-BE49-F238E27FC236}">
                <a16:creationId xmlns:a16="http://schemas.microsoft.com/office/drawing/2014/main" id="{ACCD3F81-B892-3ECD-D0EB-F2394E0B15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039" b="197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61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rázek 1" descr="Obsah obrázku venku, obloha, mrak, budova&#10;&#10;Obsah generovaný pomocí AI může být nesprávný.">
            <a:extLst>
              <a:ext uri="{FF2B5EF4-FFF2-40B4-BE49-F238E27FC236}">
                <a16:creationId xmlns:a16="http://schemas.microsoft.com/office/drawing/2014/main" id="{1719436B-B028-C40A-CD04-CD39722151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40" r="1" b="279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7C1E8F6-D838-8B87-48F2-8FA1E6801424}"/>
              </a:ext>
            </a:extLst>
          </p:cNvPr>
          <p:cNvSpPr txBox="1"/>
          <p:nvPr/>
        </p:nvSpPr>
        <p:spPr>
          <a:xfrm>
            <a:off x="9834974" y="6245107"/>
            <a:ext cx="203058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Semperova opera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23121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Náměstí&#10;&#10;Obsah generovaný pomocí AI může být nesprávný.">
            <a:extLst>
              <a:ext uri="{FF2B5EF4-FFF2-40B4-BE49-F238E27FC236}">
                <a16:creationId xmlns:a16="http://schemas.microsoft.com/office/drawing/2014/main" id="{0DDCD832-73FB-ECA0-F2D1-76748D7579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78" b="873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313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území&#10;&#10;Obsah generovaný pomocí AI může být nesprávný.">
            <a:extLst>
              <a:ext uri="{FF2B5EF4-FFF2-40B4-BE49-F238E27FC236}">
                <a16:creationId xmlns:a16="http://schemas.microsoft.com/office/drawing/2014/main" id="{C22B46D3-81A1-1503-452A-EEB9EBB449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11" b="1240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243B83F-0DFC-499B-F152-2432FE028173}"/>
              </a:ext>
            </a:extLst>
          </p:cNvPr>
          <p:cNvSpPr txBox="1"/>
          <p:nvPr/>
        </p:nvSpPr>
        <p:spPr>
          <a:xfrm>
            <a:off x="10896600" y="6235700"/>
            <a:ext cx="952500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cs-CZ"/>
              <a:t>Zwinger</a:t>
            </a:r>
          </a:p>
        </p:txBody>
      </p:sp>
    </p:spTree>
    <p:extLst>
      <p:ext uri="{BB962C8B-B14F-4D97-AF65-F5344CB8AC3E}">
        <p14:creationId xmlns:p14="http://schemas.microsoft.com/office/powerpoint/2010/main" val="746431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tráva&#10;&#10;Obsah generovaný pomocí AI může být nesprávný.">
            <a:extLst>
              <a:ext uri="{FF2B5EF4-FFF2-40B4-BE49-F238E27FC236}">
                <a16:creationId xmlns:a16="http://schemas.microsoft.com/office/drawing/2014/main" id="{0696BC65-6282-9439-475F-7FC3F7C06B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81" b="2253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67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lidé&#10;&#10;Obsah generovaný pomocí AI může být nesprávný.">
            <a:extLst>
              <a:ext uri="{FF2B5EF4-FFF2-40B4-BE49-F238E27FC236}">
                <a16:creationId xmlns:a16="http://schemas.microsoft.com/office/drawing/2014/main" id="{889AE98B-77B1-E826-C256-130A9F8211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12" b="1140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824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mrak, venku, obloha, oblečení&#10;&#10;Obsah generovaný pomocí AI může být nesprávný.">
            <a:extLst>
              <a:ext uri="{FF2B5EF4-FFF2-40B4-BE49-F238E27FC236}">
                <a16:creationId xmlns:a16="http://schemas.microsoft.com/office/drawing/2014/main" id="{2F9E84EE-F1FB-D65A-4A30-629B743602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1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328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tráva&#10;&#10;Obsah generovaný pomocí AI může být nesprávný.">
            <a:extLst>
              <a:ext uri="{FF2B5EF4-FFF2-40B4-BE49-F238E27FC236}">
                <a16:creationId xmlns:a16="http://schemas.microsoft.com/office/drawing/2014/main" id="{50172FFF-B4A0-ED76-D608-5D74C7A4D0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010" b="2"/>
          <a:stretch>
            <a:fillRect/>
          </a:stretch>
        </p:blipFill>
        <p:spPr>
          <a:xfrm rot="5400000">
            <a:off x="284264" y="594656"/>
            <a:ext cx="5743618" cy="5668684"/>
          </a:xfrm>
          <a:prstGeom prst="rect">
            <a:avLst/>
          </a:prstGeom>
        </p:spPr>
      </p:pic>
      <p:pic>
        <p:nvPicPr>
          <p:cNvPr id="3" name="Obrázek 2" descr="Obsah obrázku venku, obloha, Středověká architektura, budova&#10;&#10;Obsah generovaný pomocí AI může být nesprávný.">
            <a:extLst>
              <a:ext uri="{FF2B5EF4-FFF2-40B4-BE49-F238E27FC236}">
                <a16:creationId xmlns:a16="http://schemas.microsoft.com/office/drawing/2014/main" id="{16AA4546-870B-5F55-E39A-D16A0DBC91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090" b="-2"/>
          <a:stretch>
            <a:fillRect/>
          </a:stretch>
        </p:blipFill>
        <p:spPr>
          <a:xfrm rot="5400000">
            <a:off x="6161012" y="591551"/>
            <a:ext cx="5743618" cy="56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37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venku, mrak, obloha, strom&#10;&#10;Obsah generovaný pomocí AI může být nesprávný.">
            <a:extLst>
              <a:ext uri="{FF2B5EF4-FFF2-40B4-BE49-F238E27FC236}">
                <a16:creationId xmlns:a16="http://schemas.microsoft.com/office/drawing/2014/main" id="{15BD7437-E3A2-9011-2E41-6E07EEE52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355" y="643466"/>
            <a:ext cx="7428089" cy="5571067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3FA0B60-436E-8A99-CAE8-9D2DCA02BC83}"/>
              </a:ext>
            </a:extLst>
          </p:cNvPr>
          <p:cNvSpPr txBox="1"/>
          <p:nvPr/>
        </p:nvSpPr>
        <p:spPr>
          <a:xfrm>
            <a:off x="222956" y="3104915"/>
            <a:ext cx="309447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3600"/>
              <a:t>Kurfiřtský dům</a:t>
            </a:r>
          </a:p>
        </p:txBody>
      </p:sp>
    </p:spTree>
    <p:extLst>
      <p:ext uri="{BB962C8B-B14F-4D97-AF65-F5344CB8AC3E}">
        <p14:creationId xmlns:p14="http://schemas.microsoft.com/office/powerpoint/2010/main" val="9433969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venku, obloha, mrak, strom&#10;&#10;Obsah generovaný pomocí AI může být nesprávný.">
            <a:extLst>
              <a:ext uri="{FF2B5EF4-FFF2-40B4-BE49-F238E27FC236}">
                <a16:creationId xmlns:a16="http://schemas.microsoft.com/office/drawing/2014/main" id="{97065852-5C78-1D8D-537E-E7E0E6430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8129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596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oblečení, osoba, muž, venku&#10;&#10;Obsah generovaný pomocí AI může být nesprávný.">
            <a:extLst>
              <a:ext uri="{FF2B5EF4-FFF2-40B4-BE49-F238E27FC236}">
                <a16:creationId xmlns:a16="http://schemas.microsoft.com/office/drawing/2014/main" id="{6BB44B9D-A632-0C73-8E65-72CAE935D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84324" y="857251"/>
            <a:ext cx="6891866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391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BE2FF8F4-4AA2-99E0-C891-B54718D19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03767" y="1339850"/>
            <a:ext cx="5571066" cy="4178299"/>
          </a:xfrm>
          <a:prstGeom prst="rect">
            <a:avLst/>
          </a:prstGeom>
        </p:spPr>
      </p:pic>
      <p:pic>
        <p:nvPicPr>
          <p:cNvPr id="3" name="Obrázek 2" descr="Obsah obrázku venku, mrak, obloha, okno&#10;&#10;Obsah generovaný pomocí AI může být nesprávný.">
            <a:extLst>
              <a:ext uri="{FF2B5EF4-FFF2-40B4-BE49-F238E27FC236}">
                <a16:creationId xmlns:a16="http://schemas.microsoft.com/office/drawing/2014/main" id="{0D95860E-B611-DF65-4AB5-3E5B0B9A0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17165" y="1339850"/>
            <a:ext cx="5571066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501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obloha, budova, dominanta&#10;&#10;Obsah generovaný pomocí AI může být nesprávný.">
            <a:extLst>
              <a:ext uri="{FF2B5EF4-FFF2-40B4-BE49-F238E27FC236}">
                <a16:creationId xmlns:a16="http://schemas.microsoft.com/office/drawing/2014/main" id="{9C03B8D0-A178-36B5-4FF9-579B9FB1F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46" y="643467"/>
            <a:ext cx="3718686" cy="5571066"/>
          </a:xfrm>
          <a:prstGeom prst="rect">
            <a:avLst/>
          </a:prstGeom>
        </p:spPr>
      </p:pic>
      <p:pic>
        <p:nvPicPr>
          <p:cNvPr id="2" name="Obrázek 1" descr="Obsah obrázku budova, venku, obloha, mrak&#10;&#10;Obsah generovaný pomocí AI může být nesprávný.">
            <a:extLst>
              <a:ext uri="{FF2B5EF4-FFF2-40B4-BE49-F238E27FC236}">
                <a16:creationId xmlns:a16="http://schemas.microsoft.com/office/drawing/2014/main" id="{2EE1379E-A96B-AA87-0FFA-D7A0B31A3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04943" y="1339850"/>
            <a:ext cx="5571066" cy="4178299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1EC145A-A0A2-1EF2-F90F-37764E324876}"/>
              </a:ext>
            </a:extLst>
          </p:cNvPr>
          <p:cNvSpPr txBox="1"/>
          <p:nvPr/>
        </p:nvSpPr>
        <p:spPr>
          <a:xfrm>
            <a:off x="227161" y="6310711"/>
            <a:ext cx="56365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" dirty="0"/>
              <a:t>https://pixabay.com/cs/photos/budova-architektura-m%C4%9Bstsk%C3%BD-m%C4%9Bsto-50954/</a:t>
            </a:r>
          </a:p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FC584EE-54B9-7D31-AC23-A65DD8282BC5}"/>
              </a:ext>
            </a:extLst>
          </p:cNvPr>
          <p:cNvSpPr txBox="1"/>
          <p:nvPr/>
        </p:nvSpPr>
        <p:spPr>
          <a:xfrm>
            <a:off x="4236626" y="2349971"/>
            <a:ext cx="3312818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kostel </a:t>
            </a:r>
            <a:r>
              <a:rPr lang="cs-CZ" sz="3200" b="1"/>
              <a:t>Panny Marie</a:t>
            </a:r>
          </a:p>
          <a:p>
            <a:endParaRPr lang="cs-CZ" dirty="0"/>
          </a:p>
          <a:p>
            <a:r>
              <a:rPr lang="cs-CZ" dirty="0"/>
              <a:t>1945 – zcela zničen a </a:t>
            </a:r>
            <a:r>
              <a:rPr lang="cs-CZ"/>
              <a:t>znovu postaven 1994-2005</a:t>
            </a:r>
          </a:p>
          <a:p>
            <a:endParaRPr lang="cs-CZ" dirty="0"/>
          </a:p>
          <a:p>
            <a:r>
              <a:rPr lang="cs-CZ"/>
              <a:t>Jediná celistvá část zdi.  </a:t>
            </a:r>
            <a:endParaRPr lang="cs-CZ" dirty="0"/>
          </a:p>
        </p:txBody>
      </p:sp>
      <p:sp>
        <p:nvSpPr>
          <p:cNvPr id="6" name="Šipka: doprava 5">
            <a:extLst>
              <a:ext uri="{FF2B5EF4-FFF2-40B4-BE49-F238E27FC236}">
                <a16:creationId xmlns:a16="http://schemas.microsoft.com/office/drawing/2014/main" id="{67F6CAF8-B7FA-F105-732D-47C8C1C53653}"/>
              </a:ext>
            </a:extLst>
          </p:cNvPr>
          <p:cNvSpPr/>
          <p:nvPr/>
        </p:nvSpPr>
        <p:spPr>
          <a:xfrm>
            <a:off x="6769100" y="4038600"/>
            <a:ext cx="812800" cy="1397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7449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mrak, obloha, cestovat&#10;&#10;Obsah generovaný pomocí AI může být nesprávný.">
            <a:extLst>
              <a:ext uri="{FF2B5EF4-FFF2-40B4-BE49-F238E27FC236}">
                <a16:creationId xmlns:a16="http://schemas.microsoft.com/office/drawing/2014/main" id="{94516271-AE2E-266B-4BB9-ED4C62E3A6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31" b="958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5B8375B-D775-F0A4-5C46-849064E41CB2}"/>
              </a:ext>
            </a:extLst>
          </p:cNvPr>
          <p:cNvSpPr txBox="1"/>
          <p:nvPr/>
        </p:nvSpPr>
        <p:spPr>
          <a:xfrm>
            <a:off x="9110604" y="6310959"/>
            <a:ext cx="1635478" cy="3787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Balkón Evropy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927249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vozidlo, obloha, mrak&#10;&#10;Obsah generovaný pomocí AI může být nesprávný.">
            <a:extLst>
              <a:ext uri="{FF2B5EF4-FFF2-40B4-BE49-F238E27FC236}">
                <a16:creationId xmlns:a16="http://schemas.microsoft.com/office/drawing/2014/main" id="{07D2AB99-4579-FA9F-BB16-5D9716D2F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097" b="491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557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venku, mrak, obloha, Náměstí&#10;&#10;Obsah generovaný pomocí AI může být nesprávný.">
            <a:extLst>
              <a:ext uri="{FF2B5EF4-FFF2-40B4-BE49-F238E27FC236}">
                <a16:creationId xmlns:a16="http://schemas.microsoft.com/office/drawing/2014/main" id="{FF38E845-3DD8-6650-9AFB-1F1CBDC70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10466" y="1339850"/>
            <a:ext cx="5571067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62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Obrázek 1" descr="Obsah obrázku venku, obloha, mrak, město&#10;&#10;Obsah generovaný pomocí AI může být nesprávný.">
            <a:extLst>
              <a:ext uri="{FF2B5EF4-FFF2-40B4-BE49-F238E27FC236}">
                <a16:creationId xmlns:a16="http://schemas.microsoft.com/office/drawing/2014/main" id="{0C355DBE-8F44-7774-6DAE-378702AADC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12" b="1570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C4B5FE8-4DBA-E882-4D11-9E509C1DB42A}"/>
              </a:ext>
            </a:extLst>
          </p:cNvPr>
          <p:cNvSpPr txBox="1"/>
          <p:nvPr/>
        </p:nvSpPr>
        <p:spPr>
          <a:xfrm>
            <a:off x="7749540" y="6377940"/>
            <a:ext cx="4150359" cy="369332"/>
          </a:xfrm>
          <a:prstGeom prst="rect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Průvod kurfiřtů - 104 m dlouhá mozaika</a:t>
            </a:r>
          </a:p>
        </p:txBody>
      </p:sp>
    </p:spTree>
    <p:extLst>
      <p:ext uri="{BB962C8B-B14F-4D97-AF65-F5344CB8AC3E}">
        <p14:creationId xmlns:p14="http://schemas.microsoft.com/office/powerpoint/2010/main" val="32389866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mrak, venku, obloha, město&#10;&#10;Obsah generovaný pomocí AI může být nesprávný.">
            <a:extLst>
              <a:ext uri="{FF2B5EF4-FFF2-40B4-BE49-F238E27FC236}">
                <a16:creationId xmlns:a16="http://schemas.microsoft.com/office/drawing/2014/main" id="{6A1CB0C8-5325-5DA2-571C-5CAB42DA9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455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mrak, venku, obloha, arkáda&#10;&#10;Obsah generovaný pomocí AI může být nesprávný.">
            <a:extLst>
              <a:ext uri="{FF2B5EF4-FFF2-40B4-BE49-F238E27FC236}">
                <a16:creationId xmlns:a16="http://schemas.microsoft.com/office/drawing/2014/main" id="{78D96B97-DAB7-5103-AC69-BA8A4C57D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976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Obsah obrázku mrak, budova, venku, obloha&#10;&#10;Obsah generovaný pomocí AI může být nesprávný.">
            <a:extLst>
              <a:ext uri="{FF2B5EF4-FFF2-40B4-BE49-F238E27FC236}">
                <a16:creationId xmlns:a16="http://schemas.microsoft.com/office/drawing/2014/main" id="{2F0F759E-3740-698D-3793-C75ED7667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35324" y="857250"/>
            <a:ext cx="6858000" cy="51435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AD7ABA13-7976-5455-CC9E-4A81AB4E5062}"/>
              </a:ext>
            </a:extLst>
          </p:cNvPr>
          <p:cNvSpPr txBox="1"/>
          <p:nvPr/>
        </p:nvSpPr>
        <p:spPr>
          <a:xfrm>
            <a:off x="7059706" y="3171264"/>
            <a:ext cx="474008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4000" b="1">
                <a:latin typeface="Pristina"/>
              </a:rPr>
              <a:t>Bye, bye Dresden</a:t>
            </a:r>
            <a:endParaRPr lang="cs-CZ" sz="4000" b="1" dirty="0">
              <a:latin typeface="Pristina"/>
            </a:endParaRPr>
          </a:p>
        </p:txBody>
      </p:sp>
    </p:spTree>
    <p:extLst>
      <p:ext uri="{BB962C8B-B14F-4D97-AF65-F5344CB8AC3E}">
        <p14:creationId xmlns:p14="http://schemas.microsoft.com/office/powerpoint/2010/main" val="264940118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Motiv systému Office</vt:lpstr>
      <vt:lpstr>Berlín - Drážďany červen 2026</vt:lpstr>
      <vt:lpstr>Berlínská zeď</vt:lpstr>
      <vt:lpstr>PowerPoint Presentation</vt:lpstr>
      <vt:lpstr>Televizní věž</vt:lpstr>
      <vt:lpstr>Televizní věž</vt:lpstr>
      <vt:lpstr>Říšský sněm</vt:lpstr>
      <vt:lpstr>PowerPoint Presentation</vt:lpstr>
      <vt:lpstr>Vstup do Říšského sněmu</vt:lpstr>
      <vt:lpstr>Terasa Říšského sněmu</vt:lpstr>
      <vt:lpstr>Skleněná kopule Říšského sněmu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Hi, Dresden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384</cp:revision>
  <dcterms:created xsi:type="dcterms:W3CDTF">2026-06-18T10:21:30Z</dcterms:created>
  <dcterms:modified xsi:type="dcterms:W3CDTF">2026-06-25T07:28:44Z</dcterms:modified>
</cp:coreProperties>
</file>